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30" r:id="rId74"/>
    <p:sldId id="331" r:id="rId75"/>
    <p:sldId id="332" r:id="rId76"/>
    <p:sldId id="333" r:id="rId77"/>
    <p:sldId id="334" r:id="rId78"/>
    <p:sldId id="337" r:id="rId79"/>
    <p:sldId id="335" r:id="rId80"/>
    <p:sldId id="338" r:id="rId81"/>
    <p:sldId id="336" r:id="rId8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266FBB-3AB9-4DF5-81DF-9AA55F235A34}" v="412" dt="2019-07-01T01:09:11.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余" userId="de6d6c23-5f73-41a2-b68a-ce789bed4d76" providerId="ADAL" clId="{CAB3265C-1D02-4523-BFD2-C2A7D60AA409}"/>
  </pc:docChgLst>
  <pc:docChgLst>
    <pc:chgData name=" 余" userId="de6d6c23-5f73-41a2-b68a-ce789bed4d76" providerId="ADAL" clId="{D2266FBB-3AB9-4DF5-81DF-9AA55F235A34}"/>
    <pc:docChg chg="undo custSel addSld delSld modSld">
      <pc:chgData name=" 余" userId="de6d6c23-5f73-41a2-b68a-ce789bed4d76" providerId="ADAL" clId="{D2266FBB-3AB9-4DF5-81DF-9AA55F235A34}" dt="2019-07-01T01:09:11.664" v="320"/>
      <pc:docMkLst>
        <pc:docMk/>
      </pc:docMkLst>
      <pc:sldChg chg="modSp">
        <pc:chgData name=" 余" userId="de6d6c23-5f73-41a2-b68a-ce789bed4d76" providerId="ADAL" clId="{D2266FBB-3AB9-4DF5-81DF-9AA55F235A34}" dt="2019-07-01T01:05:42.524" v="292"/>
        <pc:sldMkLst>
          <pc:docMk/>
          <pc:sldMk cId="1356588478" sldId="333"/>
        </pc:sldMkLst>
        <pc:spChg chg="mod">
          <ac:chgData name=" 余" userId="de6d6c23-5f73-41a2-b68a-ce789bed4d76" providerId="ADAL" clId="{D2266FBB-3AB9-4DF5-81DF-9AA55F235A34}" dt="2019-07-01T01:05:42.524" v="292"/>
          <ac:spMkLst>
            <pc:docMk/>
            <pc:sldMk cId="1356588478" sldId="333"/>
            <ac:spMk id="314" creationId="{00000000-0000-0000-0000-000000000000}"/>
          </ac:spMkLst>
        </pc:spChg>
      </pc:sldChg>
      <pc:sldChg chg="addSp delSp modSp">
        <pc:chgData name=" 余" userId="de6d6c23-5f73-41a2-b68a-ce789bed4d76" providerId="ADAL" clId="{D2266FBB-3AB9-4DF5-81DF-9AA55F235A34}" dt="2019-06-30T16:47:17.713" v="251" actId="1076"/>
        <pc:sldMkLst>
          <pc:docMk/>
          <pc:sldMk cId="3206583606" sldId="334"/>
        </pc:sldMkLst>
        <pc:spChg chg="mod">
          <ac:chgData name=" 余" userId="de6d6c23-5f73-41a2-b68a-ce789bed4d76" providerId="ADAL" clId="{D2266FBB-3AB9-4DF5-81DF-9AA55F235A34}" dt="2019-06-30T16:42:56.603" v="142"/>
          <ac:spMkLst>
            <pc:docMk/>
            <pc:sldMk cId="3206583606" sldId="334"/>
            <ac:spMk id="314" creationId="{00000000-0000-0000-0000-000000000000}"/>
          </ac:spMkLst>
        </pc:spChg>
        <pc:picChg chg="del">
          <ac:chgData name=" 余" userId="de6d6c23-5f73-41a2-b68a-ce789bed4d76" providerId="ADAL" clId="{D2266FBB-3AB9-4DF5-81DF-9AA55F235A34}" dt="2019-06-30T16:38:17.797" v="109" actId="478"/>
          <ac:picMkLst>
            <pc:docMk/>
            <pc:sldMk cId="3206583606" sldId="334"/>
            <ac:picMk id="2" creationId="{D917291C-1CDA-4607-AA73-7C4747608774}"/>
          </ac:picMkLst>
        </pc:picChg>
        <pc:picChg chg="add mod modCrop">
          <ac:chgData name=" 余" userId="de6d6c23-5f73-41a2-b68a-ce789bed4d76" providerId="ADAL" clId="{D2266FBB-3AB9-4DF5-81DF-9AA55F235A34}" dt="2019-06-30T16:47:17.713" v="251" actId="1076"/>
          <ac:picMkLst>
            <pc:docMk/>
            <pc:sldMk cId="3206583606" sldId="334"/>
            <ac:picMk id="4" creationId="{9395D887-5917-437A-9892-A4A18AD98842}"/>
          </ac:picMkLst>
        </pc:picChg>
      </pc:sldChg>
      <pc:sldChg chg="addSp delSp modSp">
        <pc:chgData name=" 余" userId="de6d6c23-5f73-41a2-b68a-ce789bed4d76" providerId="ADAL" clId="{D2266FBB-3AB9-4DF5-81DF-9AA55F235A34}" dt="2019-06-30T16:39:26.735" v="116" actId="1076"/>
        <pc:sldMkLst>
          <pc:docMk/>
          <pc:sldMk cId="1852525655" sldId="335"/>
        </pc:sldMkLst>
        <pc:spChg chg="mod">
          <ac:chgData name=" 余" userId="de6d6c23-5f73-41a2-b68a-ce789bed4d76" providerId="ADAL" clId="{D2266FBB-3AB9-4DF5-81DF-9AA55F235A34}" dt="2019-06-30T16:28:29.576" v="106" actId="1038"/>
          <ac:spMkLst>
            <pc:docMk/>
            <pc:sldMk cId="1852525655" sldId="335"/>
            <ac:spMk id="314" creationId="{00000000-0000-0000-0000-000000000000}"/>
          </ac:spMkLst>
        </pc:spChg>
        <pc:picChg chg="mod">
          <ac:chgData name=" 余" userId="de6d6c23-5f73-41a2-b68a-ce789bed4d76" providerId="ADAL" clId="{D2266FBB-3AB9-4DF5-81DF-9AA55F235A34}" dt="2019-06-30T16:39:26.735" v="116" actId="1076"/>
          <ac:picMkLst>
            <pc:docMk/>
            <pc:sldMk cId="1852525655" sldId="335"/>
            <ac:picMk id="2" creationId="{5B344EB8-DAA5-48A8-B1A8-B6F7F5434879}"/>
          </ac:picMkLst>
        </pc:picChg>
        <pc:picChg chg="del">
          <ac:chgData name=" 余" userId="de6d6c23-5f73-41a2-b68a-ce789bed4d76" providerId="ADAL" clId="{D2266FBB-3AB9-4DF5-81DF-9AA55F235A34}" dt="2019-06-30T16:20:16.262" v="0" actId="478"/>
          <ac:picMkLst>
            <pc:docMk/>
            <pc:sldMk cId="1852525655" sldId="335"/>
            <ac:picMk id="4" creationId="{4C1A872A-F3DD-4F5D-811C-845B720B359D}"/>
          </ac:picMkLst>
        </pc:picChg>
        <pc:picChg chg="add mod ord">
          <ac:chgData name=" 余" userId="de6d6c23-5f73-41a2-b68a-ce789bed4d76" providerId="ADAL" clId="{D2266FBB-3AB9-4DF5-81DF-9AA55F235A34}" dt="2019-06-30T16:28:33.331" v="107" actId="1076"/>
          <ac:picMkLst>
            <pc:docMk/>
            <pc:sldMk cId="1852525655" sldId="335"/>
            <ac:picMk id="5" creationId="{A57135AA-E719-4DBB-BC5D-252AA6C2B798}"/>
          </ac:picMkLst>
        </pc:picChg>
        <pc:picChg chg="del">
          <ac:chgData name=" 余" userId="de6d6c23-5f73-41a2-b68a-ce789bed4d76" providerId="ADAL" clId="{D2266FBB-3AB9-4DF5-81DF-9AA55F235A34}" dt="2019-06-30T16:20:42.106" v="5" actId="478"/>
          <ac:picMkLst>
            <pc:docMk/>
            <pc:sldMk cId="1852525655" sldId="335"/>
            <ac:picMk id="3076" creationId="{0DDA442B-83E3-4340-8E9E-178DA2336DB5}"/>
          </ac:picMkLst>
        </pc:picChg>
      </pc:sldChg>
      <pc:sldChg chg="modSp add del">
        <pc:chgData name=" 余" userId="de6d6c23-5f73-41a2-b68a-ce789bed4d76" providerId="ADAL" clId="{D2266FBB-3AB9-4DF5-81DF-9AA55F235A34}" dt="2019-06-30T16:27:36.591" v="62"/>
        <pc:sldMkLst>
          <pc:docMk/>
          <pc:sldMk cId="209450921" sldId="337"/>
        </pc:sldMkLst>
        <pc:spChg chg="mod">
          <ac:chgData name=" 余" userId="de6d6c23-5f73-41a2-b68a-ce789bed4d76" providerId="ADAL" clId="{D2266FBB-3AB9-4DF5-81DF-9AA55F235A34}" dt="2019-06-30T16:27:36.591" v="62"/>
          <ac:spMkLst>
            <pc:docMk/>
            <pc:sldMk cId="209450921" sldId="337"/>
            <ac:spMk id="2" creationId="{9030CB2B-632D-4047-B0DE-5AF7199E9A75}"/>
          </ac:spMkLst>
        </pc:spChg>
      </pc:sldChg>
      <pc:sldChg chg="addSp delSp modSp add">
        <pc:chgData name=" 余" userId="de6d6c23-5f73-41a2-b68a-ce789bed4d76" providerId="ADAL" clId="{D2266FBB-3AB9-4DF5-81DF-9AA55F235A34}" dt="2019-07-01T01:09:11.664" v="320"/>
        <pc:sldMkLst>
          <pc:docMk/>
          <pc:sldMk cId="3316179212" sldId="337"/>
        </pc:sldMkLst>
        <pc:spChg chg="mod">
          <ac:chgData name=" 余" userId="de6d6c23-5f73-41a2-b68a-ce789bed4d76" providerId="ADAL" clId="{D2266FBB-3AB9-4DF5-81DF-9AA55F235A34}" dt="2019-07-01T01:09:11.664" v="320"/>
          <ac:spMkLst>
            <pc:docMk/>
            <pc:sldMk cId="3316179212" sldId="337"/>
            <ac:spMk id="314" creationId="{00000000-0000-0000-0000-000000000000}"/>
          </ac:spMkLst>
        </pc:spChg>
        <pc:picChg chg="del">
          <ac:chgData name=" 余" userId="de6d6c23-5f73-41a2-b68a-ce789bed4d76" providerId="ADAL" clId="{D2266FBB-3AB9-4DF5-81DF-9AA55F235A34}" dt="2019-06-30T16:43:31.241" v="143" actId="478"/>
          <ac:picMkLst>
            <pc:docMk/>
            <pc:sldMk cId="3316179212" sldId="337"/>
            <ac:picMk id="2" creationId="{5B344EB8-DAA5-48A8-B1A8-B6F7F5434879}"/>
          </ac:picMkLst>
        </pc:picChg>
        <pc:picChg chg="add mod">
          <ac:chgData name=" 余" userId="de6d6c23-5f73-41a2-b68a-ce789bed4d76" providerId="ADAL" clId="{D2266FBB-3AB9-4DF5-81DF-9AA55F235A34}" dt="2019-06-30T16:41:39.493" v="123" actId="14100"/>
          <ac:picMkLst>
            <pc:docMk/>
            <pc:sldMk cId="3316179212" sldId="337"/>
            <ac:picMk id="4" creationId="{405D1E8F-F8DE-4152-93E1-D0CB50094BE2}"/>
          </ac:picMkLst>
        </pc:picChg>
        <pc:picChg chg="del">
          <ac:chgData name=" 余" userId="de6d6c23-5f73-41a2-b68a-ce789bed4d76" providerId="ADAL" clId="{D2266FBB-3AB9-4DF5-81DF-9AA55F235A34}" dt="2019-06-30T16:41:25.324" v="118" actId="478"/>
          <ac:picMkLst>
            <pc:docMk/>
            <pc:sldMk cId="3316179212" sldId="337"/>
            <ac:picMk id="5" creationId="{A57135AA-E719-4DBB-BC5D-252AA6C2B798}"/>
          </ac:picMkLst>
        </pc:picChg>
        <pc:picChg chg="add mod">
          <ac:chgData name=" 余" userId="de6d6c23-5f73-41a2-b68a-ce789bed4d76" providerId="ADAL" clId="{D2266FBB-3AB9-4DF5-81DF-9AA55F235A34}" dt="2019-06-30T16:43:40.383" v="147" actId="1076"/>
          <ac:picMkLst>
            <pc:docMk/>
            <pc:sldMk cId="3316179212" sldId="337"/>
            <ac:picMk id="6" creationId="{5BC26AEB-D8CE-4B65-9BCD-F7E4D9CF81F4}"/>
          </ac:picMkLst>
        </pc:picChg>
        <pc:picChg chg="add mod">
          <ac:chgData name=" 余" userId="de6d6c23-5f73-41a2-b68a-ce789bed4d76" providerId="ADAL" clId="{D2266FBB-3AB9-4DF5-81DF-9AA55F235A34}" dt="2019-06-30T16:46:59.978" v="250" actId="1076"/>
          <ac:picMkLst>
            <pc:docMk/>
            <pc:sldMk cId="3316179212" sldId="337"/>
            <ac:picMk id="7" creationId="{13442C88-B3F4-44C5-88BF-E2CE6802BAFF}"/>
          </ac:picMkLst>
        </pc:picChg>
      </pc:sldChg>
    </pc:docChg>
  </pc:docChgLst>
  <pc:docChgLst>
    <pc:chgData name="余政遠" userId="de6d6c23-5f73-41a2-b68a-ce789bed4d76" providerId="ADAL" clId="{D2266FBB-3AB9-4DF5-81DF-9AA55F235A34}"/>
    <pc:docChg chg="undo custSel addSld modSld sldOrd">
      <pc:chgData name="余政遠" userId="de6d6c23-5f73-41a2-b68a-ce789bed4d76" providerId="ADAL" clId="{D2266FBB-3AB9-4DF5-81DF-9AA55F235A34}" dt="2019-06-30T16:55:34.820" v="89"/>
      <pc:docMkLst>
        <pc:docMk/>
      </pc:docMkLst>
      <pc:sldChg chg="ord">
        <pc:chgData name="余政遠" userId="de6d6c23-5f73-41a2-b68a-ce789bed4d76" providerId="ADAL" clId="{D2266FBB-3AB9-4DF5-81DF-9AA55F235A34}" dt="2019-06-30T16:52:33.940" v="2"/>
        <pc:sldMkLst>
          <pc:docMk/>
          <pc:sldMk cId="240728967" sldId="336"/>
        </pc:sldMkLst>
      </pc:sldChg>
      <pc:sldChg chg="ord">
        <pc:chgData name="余政遠" userId="de6d6c23-5f73-41a2-b68a-ce789bed4d76" providerId="ADAL" clId="{D2266FBB-3AB9-4DF5-81DF-9AA55F235A34}" dt="2019-06-30T16:52:41.582" v="3"/>
        <pc:sldMkLst>
          <pc:docMk/>
          <pc:sldMk cId="3316179212" sldId="337"/>
        </pc:sldMkLst>
      </pc:sldChg>
      <pc:sldChg chg="addSp delSp modSp add ord">
        <pc:chgData name="余政遠" userId="de6d6c23-5f73-41a2-b68a-ce789bed4d76" providerId="ADAL" clId="{D2266FBB-3AB9-4DF5-81DF-9AA55F235A34}" dt="2019-06-30T16:55:34.820" v="89"/>
        <pc:sldMkLst>
          <pc:docMk/>
          <pc:sldMk cId="2430094330" sldId="338"/>
        </pc:sldMkLst>
        <pc:spChg chg="mod">
          <ac:chgData name="余政遠" userId="de6d6c23-5f73-41a2-b68a-ce789bed4d76" providerId="ADAL" clId="{D2266FBB-3AB9-4DF5-81DF-9AA55F235A34}" dt="2019-06-30T16:55:34.820" v="89"/>
          <ac:spMkLst>
            <pc:docMk/>
            <pc:sldMk cId="2430094330" sldId="338"/>
            <ac:spMk id="314" creationId="{00000000-0000-0000-0000-000000000000}"/>
          </ac:spMkLst>
        </pc:spChg>
        <pc:picChg chg="add mod">
          <ac:chgData name="余政遠" userId="de6d6c23-5f73-41a2-b68a-ce789bed4d76" providerId="ADAL" clId="{D2266FBB-3AB9-4DF5-81DF-9AA55F235A34}" dt="2019-06-30T16:55:24.212" v="80" actId="1076"/>
          <ac:picMkLst>
            <pc:docMk/>
            <pc:sldMk cId="2430094330" sldId="338"/>
            <ac:picMk id="2" creationId="{B82504E7-E1C0-4C08-9D23-FDCE99CB58CE}"/>
          </ac:picMkLst>
        </pc:picChg>
        <pc:picChg chg="del">
          <ac:chgData name="余政遠" userId="de6d6c23-5f73-41a2-b68a-ce789bed4d76" providerId="ADAL" clId="{D2266FBB-3AB9-4DF5-81DF-9AA55F235A34}" dt="2019-06-30T16:52:59.668" v="5" actId="478"/>
          <ac:picMkLst>
            <pc:docMk/>
            <pc:sldMk cId="2430094330" sldId="338"/>
            <ac:picMk id="4" creationId="{405D1E8F-F8DE-4152-93E1-D0CB50094BE2}"/>
          </ac:picMkLst>
        </pc:picChg>
        <pc:picChg chg="add mod">
          <ac:chgData name="余政遠" userId="de6d6c23-5f73-41a2-b68a-ce789bed4d76" providerId="ADAL" clId="{D2266FBB-3AB9-4DF5-81DF-9AA55F235A34}" dt="2019-06-30T16:55:26.847" v="81" actId="1076"/>
          <ac:picMkLst>
            <pc:docMk/>
            <pc:sldMk cId="2430094330" sldId="338"/>
            <ac:picMk id="5" creationId="{0EF65216-35B8-4B42-8900-54DA728E567A}"/>
          </ac:picMkLst>
        </pc:picChg>
        <pc:picChg chg="del">
          <ac:chgData name="余政遠" userId="de6d6c23-5f73-41a2-b68a-ce789bed4d76" providerId="ADAL" clId="{D2266FBB-3AB9-4DF5-81DF-9AA55F235A34}" dt="2019-06-30T16:53:34.907" v="12" actId="478"/>
          <ac:picMkLst>
            <pc:docMk/>
            <pc:sldMk cId="2430094330" sldId="338"/>
            <ac:picMk id="6" creationId="{5BC26AEB-D8CE-4B65-9BCD-F7E4D9CF81F4}"/>
          </ac:picMkLst>
        </pc:picChg>
        <pc:picChg chg="del">
          <ac:chgData name="余政遠" userId="de6d6c23-5f73-41a2-b68a-ce789bed4d76" providerId="ADAL" clId="{D2266FBB-3AB9-4DF5-81DF-9AA55F235A34}" dt="2019-06-30T16:52:57.736" v="4" actId="478"/>
          <ac:picMkLst>
            <pc:docMk/>
            <pc:sldMk cId="2430094330" sldId="338"/>
            <ac:picMk id="7" creationId="{13442C88-B3F4-44C5-88BF-E2CE6802BA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6968F-4F11-4472-A891-29E6F8C7F5D2}" type="datetimeFigureOut">
              <a:rPr lang="zh-TW" altLang="en-US" smtClean="0"/>
              <a:t>2019/7/1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E5A22-B1A9-49B8-83B4-E6B86905C70D}" type="slidenum">
              <a:rPr lang="zh-TW" altLang="en-US" smtClean="0"/>
              <a:t>‹#›</a:t>
            </a:fld>
            <a:endParaRPr lang="zh-TW" altLang="en-US"/>
          </a:p>
        </p:txBody>
      </p:sp>
    </p:spTree>
    <p:extLst>
      <p:ext uri="{BB962C8B-B14F-4D97-AF65-F5344CB8AC3E}">
        <p14:creationId xmlns:p14="http://schemas.microsoft.com/office/powerpoint/2010/main" val="2961182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5" name="Google Shape;2015;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augment</a:t>
            </a:r>
            <a:r>
              <a:rPr lang="zh-TW" sz="1200" b="0" i="0" u="none" strike="noStrike" cap="none">
                <a:solidFill>
                  <a:schemeClr val="dk1"/>
                </a:solidFill>
                <a:latin typeface="Arial"/>
                <a:ea typeface="Arial"/>
                <a:cs typeface="Arial"/>
                <a:sym typeface="Arial"/>
              </a:rPr>
              <a:t>[ɔgˋmɛnt]</a:t>
            </a:r>
            <a:endParaRPr/>
          </a:p>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gestures</a:t>
            </a:r>
            <a:r>
              <a:rPr lang="zh-TW" sz="1200" b="0" i="0" u="none" strike="noStrike" cap="none">
                <a:solidFill>
                  <a:schemeClr val="dk1"/>
                </a:solidFill>
                <a:latin typeface="Arial"/>
                <a:ea typeface="Arial"/>
                <a:cs typeface="Arial"/>
                <a:sym typeface="Arial"/>
              </a:rPr>
              <a:t>[ˋdʒɛstʃɚ]</a:t>
            </a:r>
            <a:endParaRPr sz="1200" b="0" i="0" u="none" strike="noStrike" cap="none">
              <a:solidFill>
                <a:schemeClr val="dk1"/>
              </a:solidFill>
              <a:latin typeface="Calibri"/>
              <a:ea typeface="Calibri"/>
              <a:cs typeface="Calibri"/>
              <a:sym typeface="Calibri"/>
            </a:endParaRPr>
          </a:p>
        </p:txBody>
      </p:sp>
      <p:sp>
        <p:nvSpPr>
          <p:cNvPr id="2016" name="Google Shape;2016;p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TW" sz="1200">
                <a:solidFill>
                  <a:srgbClr val="000000"/>
                </a:solidFill>
                <a:latin typeface="Calibri"/>
                <a:ea typeface="Calibri"/>
                <a:cs typeface="Calibri"/>
                <a:sym typeface="Calibri"/>
              </a:rPr>
              <a:t>1</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92895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41" name="Google Shape;2141;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89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53" name="Google Shape;2153;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293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71" name="Google Shape;2171;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393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2" name="Google Shape;2182;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玩家只能建立玩家的,專家建立專家的</a:t>
            </a:r>
            <a:endParaRPr/>
          </a:p>
        </p:txBody>
      </p:sp>
      <p:sp>
        <p:nvSpPr>
          <p:cNvPr id="2183" name="Google Shape;2183;p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TW" sz="1200">
                <a:solidFill>
                  <a:srgbClr val="000000"/>
                </a:solidFill>
                <a:latin typeface="Calibri"/>
                <a:ea typeface="Calibri"/>
                <a:cs typeface="Calibri"/>
                <a:sym typeface="Calibri"/>
              </a:rPr>
              <a:t>13</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26430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90" name="Google Shape;2190;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821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p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98" name="Google Shape;2198;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3140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p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46" name="Google Shape;2246;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74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p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65" name="Google Shape;2265;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2571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p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83" name="Google Shape;2283;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861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04" name="Google Shape;2304;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093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5" name="Google Shape;2025;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augment</a:t>
            </a:r>
            <a:r>
              <a:rPr lang="zh-TW" sz="1200" b="0" i="0" u="none" strike="noStrike" cap="none">
                <a:solidFill>
                  <a:schemeClr val="dk1"/>
                </a:solidFill>
                <a:latin typeface="Arial"/>
                <a:ea typeface="Arial"/>
                <a:cs typeface="Arial"/>
                <a:sym typeface="Arial"/>
              </a:rPr>
              <a:t>[ɔgˋmɛnt]</a:t>
            </a:r>
            <a:endParaRPr/>
          </a:p>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gestures</a:t>
            </a:r>
            <a:r>
              <a:rPr lang="zh-TW" sz="1200" b="0" i="0" u="none" strike="noStrike" cap="none">
                <a:solidFill>
                  <a:schemeClr val="dk1"/>
                </a:solidFill>
                <a:latin typeface="Arial"/>
                <a:ea typeface="Arial"/>
                <a:cs typeface="Arial"/>
                <a:sym typeface="Arial"/>
              </a:rPr>
              <a:t>[ˋdʒɛstʃɚ]</a:t>
            </a:r>
            <a:endParaRPr sz="1200" b="0" i="0" u="none" strike="noStrike" cap="none">
              <a:solidFill>
                <a:schemeClr val="dk1"/>
              </a:solidFill>
              <a:latin typeface="Calibri"/>
              <a:ea typeface="Calibri"/>
              <a:cs typeface="Calibri"/>
              <a:sym typeface="Calibri"/>
            </a:endParaRPr>
          </a:p>
        </p:txBody>
      </p:sp>
      <p:sp>
        <p:nvSpPr>
          <p:cNvPr id="2026" name="Google Shape;2026;p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TW" sz="1200">
                <a:solidFill>
                  <a:srgbClr val="000000"/>
                </a:solidFill>
                <a:latin typeface="Calibri"/>
                <a:ea typeface="Calibri"/>
                <a:cs typeface="Calibri"/>
                <a:sym typeface="Calibri"/>
              </a:rPr>
              <a:t>2</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79046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18" name="Google Shape;2318;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9305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p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33" name="Google Shape;2333;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955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406e6ce3bf_8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406e6ce3bf_8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48" name="Google Shape;2348;g406e6ce3bf_8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22</a:t>
            </a:fld>
            <a:endParaRPr/>
          </a:p>
        </p:txBody>
      </p:sp>
    </p:spTree>
    <p:extLst>
      <p:ext uri="{BB962C8B-B14F-4D97-AF65-F5344CB8AC3E}">
        <p14:creationId xmlns:p14="http://schemas.microsoft.com/office/powerpoint/2010/main" val="4128071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p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57" name="Google Shape;2357;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718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p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64" name="Google Shape;236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538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71" name="Google Shape;2371;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014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78" name="Google Shape;2378;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506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88" name="Google Shape;2388;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678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98" name="Google Shape;2398;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81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12" name="Google Shape;2412;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045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4" name="Google Shape;2034;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augment</a:t>
            </a:r>
            <a:r>
              <a:rPr lang="zh-TW" sz="1200" b="0" i="0" u="none" strike="noStrike" cap="none">
                <a:solidFill>
                  <a:schemeClr val="dk1"/>
                </a:solidFill>
                <a:latin typeface="Arial"/>
                <a:ea typeface="Arial"/>
                <a:cs typeface="Arial"/>
                <a:sym typeface="Arial"/>
              </a:rPr>
              <a:t>[ɔgˋmɛnt]</a:t>
            </a:r>
            <a:endParaRPr/>
          </a:p>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gestures</a:t>
            </a:r>
            <a:r>
              <a:rPr lang="zh-TW" sz="1200" b="0" i="0" u="none" strike="noStrike" cap="none">
                <a:solidFill>
                  <a:schemeClr val="dk1"/>
                </a:solidFill>
                <a:latin typeface="Arial"/>
                <a:ea typeface="Arial"/>
                <a:cs typeface="Arial"/>
                <a:sym typeface="Arial"/>
              </a:rPr>
              <a:t>[ˋdʒɛstʃɚ]</a:t>
            </a:r>
            <a:endParaRPr sz="1200" b="0" i="0" u="none" strike="noStrike" cap="none">
              <a:solidFill>
                <a:schemeClr val="dk1"/>
              </a:solidFill>
              <a:latin typeface="Calibri"/>
              <a:ea typeface="Calibri"/>
              <a:cs typeface="Calibri"/>
              <a:sym typeface="Calibri"/>
            </a:endParaRPr>
          </a:p>
        </p:txBody>
      </p:sp>
      <p:sp>
        <p:nvSpPr>
          <p:cNvPr id="2035" name="Google Shape;2035;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TW" sz="1200">
                <a:solidFill>
                  <a:srgbClr val="000000"/>
                </a:solidFill>
                <a:latin typeface="Calibri"/>
                <a:ea typeface="Calibri"/>
                <a:cs typeface="Calibri"/>
                <a:sym typeface="Calibri"/>
              </a:rPr>
              <a:t>3</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27670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22" name="Google Shape;2422;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515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40" name="Google Shape;2440;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17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p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49" name="Google Shape;2449;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175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59" name="Google Shape;2459;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540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7"/>
        <p:cNvGrpSpPr/>
        <p:nvPr/>
      </p:nvGrpSpPr>
      <p:grpSpPr>
        <a:xfrm>
          <a:off x="0" y="0"/>
          <a:ext cx="0" cy="0"/>
          <a:chOff x="0" y="0"/>
          <a:chExt cx="0" cy="0"/>
        </a:xfrm>
      </p:grpSpPr>
      <p:sp>
        <p:nvSpPr>
          <p:cNvPr id="2468" name="Google Shape;2468;p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69" name="Google Shape;2469;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433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78" name="Google Shape;247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739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86" name="Google Shape;2486;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8700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96" name="Google Shape;2496;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9588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1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06" name="Google Shape;2506;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450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p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15" name="Google Shape;2515;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5535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43" name="Google Shape;2043;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923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1"/>
        <p:cNvGrpSpPr/>
        <p:nvPr/>
      </p:nvGrpSpPr>
      <p:grpSpPr>
        <a:xfrm>
          <a:off x="0" y="0"/>
          <a:ext cx="0" cy="0"/>
          <a:chOff x="0" y="0"/>
          <a:chExt cx="0" cy="0"/>
        </a:xfrm>
      </p:grpSpPr>
      <p:sp>
        <p:nvSpPr>
          <p:cNvPr id="2522" name="Google Shape;2522;p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23" name="Google Shape;2523;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3290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p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36" name="Google Shape;2536;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6114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p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43" name="Google Shape;2543;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071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52" name="Google Shape;2552;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9300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p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61" name="Google Shape;2561;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3521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p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71" name="Google Shape;2571;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2704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5"/>
        <p:cNvGrpSpPr/>
        <p:nvPr/>
      </p:nvGrpSpPr>
      <p:grpSpPr>
        <a:xfrm>
          <a:off x="0" y="0"/>
          <a:ext cx="0" cy="0"/>
          <a:chOff x="0" y="0"/>
          <a:chExt cx="0" cy="0"/>
        </a:xfrm>
      </p:grpSpPr>
      <p:sp>
        <p:nvSpPr>
          <p:cNvPr id="2576" name="Google Shape;2576;g406e6ce3bf_1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7" name="Google Shape;2577;g406e6ce3bf_15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78" name="Google Shape;2578;g406e6ce3bf_15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46</a:t>
            </a:fld>
            <a:endParaRPr/>
          </a:p>
        </p:txBody>
      </p:sp>
    </p:spTree>
    <p:extLst>
      <p:ext uri="{BB962C8B-B14F-4D97-AF65-F5344CB8AC3E}">
        <p14:creationId xmlns:p14="http://schemas.microsoft.com/office/powerpoint/2010/main" val="2989013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406e6ce3bf_15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406e6ce3bf_15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86" name="Google Shape;2586;g406e6ce3bf_15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47</a:t>
            </a:fld>
            <a:endParaRPr/>
          </a:p>
        </p:txBody>
      </p:sp>
    </p:spTree>
    <p:extLst>
      <p:ext uri="{BB962C8B-B14F-4D97-AF65-F5344CB8AC3E}">
        <p14:creationId xmlns:p14="http://schemas.microsoft.com/office/powerpoint/2010/main" val="38298972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406e6ce3bf_1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406e6ce3bf_15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2596" name="Google Shape;2596;g406e6ce3bf_15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ltLang="zh-TW"/>
              <a:t>48</a:t>
            </a:fld>
            <a:endParaRPr/>
          </a:p>
        </p:txBody>
      </p:sp>
    </p:spTree>
    <p:extLst>
      <p:ext uri="{BB962C8B-B14F-4D97-AF65-F5344CB8AC3E}">
        <p14:creationId xmlns:p14="http://schemas.microsoft.com/office/powerpoint/2010/main" val="21354036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406e6ce3bf_15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406e6ce3bf_15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04" name="Google Shape;2604;g406e6ce3bf_15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49</a:t>
            </a:fld>
            <a:endParaRPr/>
          </a:p>
        </p:txBody>
      </p:sp>
    </p:spTree>
    <p:extLst>
      <p:ext uri="{BB962C8B-B14F-4D97-AF65-F5344CB8AC3E}">
        <p14:creationId xmlns:p14="http://schemas.microsoft.com/office/powerpoint/2010/main" val="128219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54" name="Google Shape;2054;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713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Google Shape;2611;g406e6ce3bf_15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2" name="Google Shape;2612;g406e6ce3bf_15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13" name="Google Shape;2613;g406e6ce3bf_15_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50</a:t>
            </a:fld>
            <a:endParaRPr/>
          </a:p>
        </p:txBody>
      </p:sp>
    </p:spTree>
    <p:extLst>
      <p:ext uri="{BB962C8B-B14F-4D97-AF65-F5344CB8AC3E}">
        <p14:creationId xmlns:p14="http://schemas.microsoft.com/office/powerpoint/2010/main" val="3828385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9"/>
        <p:cNvGrpSpPr/>
        <p:nvPr/>
      </p:nvGrpSpPr>
      <p:grpSpPr>
        <a:xfrm>
          <a:off x="0" y="0"/>
          <a:ext cx="0" cy="0"/>
          <a:chOff x="0" y="0"/>
          <a:chExt cx="0" cy="0"/>
        </a:xfrm>
      </p:grpSpPr>
      <p:sp>
        <p:nvSpPr>
          <p:cNvPr id="2620" name="Google Shape;2620;g406e6ce3bf_15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1" name="Google Shape;2621;g406e6ce3bf_15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2622" name="Google Shape;2622;g406e6ce3bf_15_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ltLang="zh-TW"/>
              <a:t>51</a:t>
            </a:fld>
            <a:endParaRPr/>
          </a:p>
        </p:txBody>
      </p:sp>
    </p:spTree>
    <p:extLst>
      <p:ext uri="{BB962C8B-B14F-4D97-AF65-F5344CB8AC3E}">
        <p14:creationId xmlns:p14="http://schemas.microsoft.com/office/powerpoint/2010/main" val="3447924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0"/>
        <p:cNvGrpSpPr/>
        <p:nvPr/>
      </p:nvGrpSpPr>
      <p:grpSpPr>
        <a:xfrm>
          <a:off x="0" y="0"/>
          <a:ext cx="0" cy="0"/>
          <a:chOff x="0" y="0"/>
          <a:chExt cx="0" cy="0"/>
        </a:xfrm>
      </p:grpSpPr>
      <p:sp>
        <p:nvSpPr>
          <p:cNvPr id="2631" name="Google Shape;2631;g406e6ce3bf_15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2" name="Google Shape;2632;g406e6ce3bf_15_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33" name="Google Shape;2633;g406e6ce3bf_15_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52</a:t>
            </a:fld>
            <a:endParaRPr/>
          </a:p>
        </p:txBody>
      </p:sp>
    </p:spTree>
    <p:extLst>
      <p:ext uri="{BB962C8B-B14F-4D97-AF65-F5344CB8AC3E}">
        <p14:creationId xmlns:p14="http://schemas.microsoft.com/office/powerpoint/2010/main" val="30207449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406e6ce3bf_15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4" name="Google Shape;2644;g406e6ce3bf_15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45" name="Google Shape;2645;g406e6ce3bf_15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53</a:t>
            </a:fld>
            <a:endParaRPr/>
          </a:p>
        </p:txBody>
      </p:sp>
    </p:spTree>
    <p:extLst>
      <p:ext uri="{BB962C8B-B14F-4D97-AF65-F5344CB8AC3E}">
        <p14:creationId xmlns:p14="http://schemas.microsoft.com/office/powerpoint/2010/main" val="2908767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2"/>
        <p:cNvGrpSpPr/>
        <p:nvPr/>
      </p:nvGrpSpPr>
      <p:grpSpPr>
        <a:xfrm>
          <a:off x="0" y="0"/>
          <a:ext cx="0" cy="0"/>
          <a:chOff x="0" y="0"/>
          <a:chExt cx="0" cy="0"/>
        </a:xfrm>
      </p:grpSpPr>
      <p:sp>
        <p:nvSpPr>
          <p:cNvPr id="2653" name="Google Shape;2653;p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54" name="Google Shape;2654;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04255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p1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65" name="Google Shape;2665;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5940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p1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82" name="Google Shape;2682;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1287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p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88" name="Google Shape;2688;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6984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p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01" name="Google Shape;2701;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210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14" name="Google Shape;2714;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73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85" name="Google Shape;2085;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4170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21" name="Google Shape;2721;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2841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p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45" name="Google Shape;2745;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96302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p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61" name="Google Shape;2761;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6325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5"/>
        <p:cNvGrpSpPr/>
        <p:nvPr/>
      </p:nvGrpSpPr>
      <p:grpSpPr>
        <a:xfrm>
          <a:off x="0" y="0"/>
          <a:ext cx="0" cy="0"/>
          <a:chOff x="0" y="0"/>
          <a:chExt cx="0" cy="0"/>
        </a:xfrm>
      </p:grpSpPr>
      <p:sp>
        <p:nvSpPr>
          <p:cNvPr id="2776" name="Google Shape;2776;p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77" name="Google Shape;2777;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5146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p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91" name="Google Shape;2791;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9978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6"/>
        <p:cNvGrpSpPr/>
        <p:nvPr/>
      </p:nvGrpSpPr>
      <p:grpSpPr>
        <a:xfrm>
          <a:off x="0" y="0"/>
          <a:ext cx="0" cy="0"/>
          <a:chOff x="0" y="0"/>
          <a:chExt cx="0" cy="0"/>
        </a:xfrm>
      </p:grpSpPr>
      <p:sp>
        <p:nvSpPr>
          <p:cNvPr id="2807" name="Google Shape;2807;p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808" name="Google Shape;2808;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82483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99629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20966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4285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39596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94" name="Google Shape;2094;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2406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627058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0345665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051366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914159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3380839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6481597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46214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75056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944717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55497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17" name="Google Shape;2117;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00928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124016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3064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29" name="Google Shape;2129;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127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2019/7/1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423142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2019/7/1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70313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2019/7/1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976345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3685288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2019/7/1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2314459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2019/7/1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133457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B09A4C8-B96F-48F5-A23C-DA0DD1E6F281}" type="datetimeFigureOut">
              <a:rPr lang="zh-TW" altLang="en-US" smtClean="0"/>
              <a:t>2019/7/1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2286687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0B09A4C8-B96F-48F5-A23C-DA0DD1E6F281}" type="datetimeFigureOut">
              <a:rPr lang="zh-TW" altLang="en-US" smtClean="0"/>
              <a:t>2019/7/1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3203338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0B09A4C8-B96F-48F5-A23C-DA0DD1E6F281}" type="datetimeFigureOut">
              <a:rPr lang="zh-TW" altLang="en-US" smtClean="0"/>
              <a:t>2019/7/1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3229827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B09A4C8-B96F-48F5-A23C-DA0DD1E6F281}" type="datetimeFigureOut">
              <a:rPr lang="zh-TW" altLang="en-US" smtClean="0"/>
              <a:t>2019/7/1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186901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B09A4C8-B96F-48F5-A23C-DA0DD1E6F281}" type="datetimeFigureOut">
              <a:rPr lang="zh-TW" altLang="en-US" smtClean="0"/>
              <a:t>2019/7/1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2026495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B09A4C8-B96F-48F5-A23C-DA0DD1E6F281}" type="datetimeFigureOut">
              <a:rPr lang="zh-TW" altLang="en-US" smtClean="0"/>
              <a:t>2019/7/1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1828221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9A4C8-B96F-48F5-A23C-DA0DD1E6F281}" type="datetimeFigureOut">
              <a:rPr lang="zh-TW" altLang="en-US" smtClean="0"/>
              <a:t>2019/7/1</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4237995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18" Type="http://schemas.openxmlformats.org/officeDocument/2006/relationships/image" Target="../media/image36.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jpg"/><Relationship Id="rId17" Type="http://schemas.openxmlformats.org/officeDocument/2006/relationships/image" Target="../media/image35.png"/><Relationship Id="rId2" Type="http://schemas.openxmlformats.org/officeDocument/2006/relationships/notesSlide" Target="../notesSlides/notesSlide15.xml"/><Relationship Id="rId16"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jpg"/><Relationship Id="rId5" Type="http://schemas.openxmlformats.org/officeDocument/2006/relationships/image" Target="../media/image23.png"/><Relationship Id="rId15" Type="http://schemas.openxmlformats.org/officeDocument/2006/relationships/image" Target="../media/image33.jpg"/><Relationship Id="rId10" Type="http://schemas.openxmlformats.org/officeDocument/2006/relationships/image" Target="../media/image28.jp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jpg"/><Relationship Id="rId14" Type="http://schemas.openxmlformats.org/officeDocument/2006/relationships/image" Target="../media/image32.jpg"/></Relationships>
</file>

<file path=ppt/slides/_rels/slide16.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jpg"/><Relationship Id="rId7"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jpg"/></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jp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114.jpg"/><Relationship Id="rId3" Type="http://schemas.openxmlformats.org/officeDocument/2006/relationships/image" Target="../media/image109.png"/><Relationship Id="rId7" Type="http://schemas.openxmlformats.org/officeDocument/2006/relationships/image" Target="../media/image113.jp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117.jpg"/><Relationship Id="rId5" Type="http://schemas.openxmlformats.org/officeDocument/2006/relationships/image" Target="../media/image111.png"/><Relationship Id="rId10" Type="http://schemas.openxmlformats.org/officeDocument/2006/relationships/image" Target="../media/image116.jpg"/><Relationship Id="rId4" Type="http://schemas.openxmlformats.org/officeDocument/2006/relationships/image" Target="../media/image110.png"/><Relationship Id="rId9" Type="http://schemas.openxmlformats.org/officeDocument/2006/relationships/image" Target="../media/image115.jpg"/></Relationships>
</file>

<file path=ppt/slides/_rels/slide61.xml.rels><?xml version="1.0" encoding="UTF-8" standalone="yes"?>
<Relationships xmlns="http://schemas.openxmlformats.org/package/2006/relationships"><Relationship Id="rId8" Type="http://schemas.openxmlformats.org/officeDocument/2006/relationships/image" Target="../media/image122.jpg"/><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20.png"/><Relationship Id="rId10" Type="http://schemas.openxmlformats.org/officeDocument/2006/relationships/image" Target="../media/image124.jpg"/><Relationship Id="rId4" Type="http://schemas.openxmlformats.org/officeDocument/2006/relationships/image" Target="../media/image119.png"/><Relationship Id="rId9" Type="http://schemas.openxmlformats.org/officeDocument/2006/relationships/image" Target="../media/image123.png"/></Relationships>
</file>

<file path=ppt/slides/_rels/slide6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5.png"/><Relationship Id="rId7" Type="http://schemas.openxmlformats.org/officeDocument/2006/relationships/image" Target="../media/image12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22.jpg"/><Relationship Id="rId5" Type="http://schemas.openxmlformats.org/officeDocument/2006/relationships/image" Target="../media/image112.png"/><Relationship Id="rId10" Type="http://schemas.openxmlformats.org/officeDocument/2006/relationships/image" Target="../media/image128.jpg"/><Relationship Id="rId4" Type="http://schemas.openxmlformats.org/officeDocument/2006/relationships/image" Target="../media/image120.png"/><Relationship Id="rId9" Type="http://schemas.openxmlformats.org/officeDocument/2006/relationships/image" Target="../media/image121.png"/></Relationships>
</file>

<file path=ppt/slides/_rels/slide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15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157.png"/></Relationships>
</file>

<file path=ppt/slides/_rels/slide7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57.png"/><Relationship Id="rId4" Type="http://schemas.openxmlformats.org/officeDocument/2006/relationships/image" Target="../media/image159.png"/><Relationship Id="rId9" Type="http://schemas.openxmlformats.org/officeDocument/2006/relationships/image" Target="../media/image164.png"/></Relationships>
</file>

<file path=ppt/slides/_rels/slide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167.png"/><Relationship Id="rId4" Type="http://schemas.openxmlformats.org/officeDocument/2006/relationships/image" Target="../media/image166.png"/></Relationships>
</file>

<file path=ppt/slides/_rels/slide7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171.png"/><Relationship Id="rId4" Type="http://schemas.openxmlformats.org/officeDocument/2006/relationships/image" Target="../media/image170.png"/></Relationships>
</file>

<file path=ppt/slides/_rels/slide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174.png"/><Relationship Id="rId4" Type="http://schemas.openxmlformats.org/officeDocument/2006/relationships/image" Target="../media/image173.png"/></Relationships>
</file>

<file path=ppt/slides/_rels/slide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image" Target="../media/image179.png"/><Relationship Id="rId4" Type="http://schemas.openxmlformats.org/officeDocument/2006/relationships/image" Target="../media/image178.png"/></Relationships>
</file>

<file path=ppt/slides/_rels/slide7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18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183.png"/></Relationships>
</file>

<file path=ppt/slides/_rels/slide8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18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211"/>
          <p:cNvSpPr txBox="1">
            <a:spLocks noGrp="1"/>
          </p:cNvSpPr>
          <p:nvPr>
            <p:ph type="title"/>
          </p:nvPr>
        </p:nvSpPr>
        <p:spPr>
          <a:xfrm>
            <a:off x="2152650" y="365127"/>
            <a:ext cx="7886700" cy="68761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3870"/>
            </a:pPr>
            <a:r>
              <a:rPr lang="en-US" altLang="zh-TW" sz="3870">
                <a:solidFill>
                  <a:srgbClr val="562214"/>
                </a:solidFill>
                <a:latin typeface="Constantia"/>
                <a:ea typeface="Constantia"/>
                <a:cs typeface="Constantia"/>
                <a:sym typeface="Constantia"/>
              </a:rPr>
              <a:t>DEH web </a:t>
            </a:r>
            <a:endParaRPr sz="3870">
              <a:solidFill>
                <a:srgbClr val="562214"/>
              </a:solidFill>
              <a:latin typeface="Constantia"/>
              <a:ea typeface="Constantia"/>
              <a:cs typeface="Constantia"/>
              <a:sym typeface="Constantia"/>
            </a:endParaRPr>
          </a:p>
        </p:txBody>
      </p:sp>
      <p:sp>
        <p:nvSpPr>
          <p:cNvPr id="2019" name="Google Shape;2019;p211"/>
          <p:cNvSpPr txBox="1">
            <a:spLocks noGrp="1"/>
          </p:cNvSpPr>
          <p:nvPr>
            <p:ph type="body" idx="1"/>
          </p:nvPr>
        </p:nvSpPr>
        <p:spPr>
          <a:xfrm>
            <a:off x="2424114" y="1557339"/>
            <a:ext cx="7848351" cy="4751387"/>
          </a:xfrm>
          <a:prstGeom prst="rect">
            <a:avLst/>
          </a:prstGeom>
          <a:noFill/>
          <a:ln>
            <a:noFill/>
          </a:ln>
        </p:spPr>
        <p:txBody>
          <a:bodyPr spcFirstLastPara="1" vert="horz" wrap="square" lIns="91425" tIns="45700" rIns="91425" bIns="45700" rtlCol="0" anchor="t" anchorCtr="0">
            <a:noAutofit/>
          </a:bodyPr>
          <a:lstStyle/>
          <a:p>
            <a:pPr marL="365760" indent="-283464">
              <a:lnSpc>
                <a:spcPct val="100000"/>
              </a:lnSpc>
              <a:spcBef>
                <a:spcPts val="0"/>
              </a:spcBef>
              <a:buClr>
                <a:schemeClr val="accent1"/>
              </a:buClr>
              <a:buSzPts val="1920"/>
              <a:buFont typeface="Noto Sans Symbols"/>
              <a:buChar char="●"/>
            </a:pPr>
            <a:r>
              <a:rPr lang="zh-TW" altLang="en-US" sz="2400">
                <a:solidFill>
                  <a:schemeClr val="dk1"/>
                </a:solidFill>
                <a:latin typeface="Constantia"/>
                <a:ea typeface="Constantia"/>
                <a:cs typeface="Constantia"/>
                <a:sym typeface="Constantia"/>
              </a:rPr>
              <a:t>使用</a:t>
            </a:r>
            <a:r>
              <a:rPr lang="en-US" altLang="zh-TW" sz="2400">
                <a:solidFill>
                  <a:schemeClr val="dk1"/>
                </a:solidFill>
                <a:latin typeface="Constantia"/>
                <a:ea typeface="Constantia"/>
                <a:cs typeface="Constantia"/>
                <a:sym typeface="Constantia"/>
              </a:rPr>
              <a:t>Chrome</a:t>
            </a:r>
            <a:r>
              <a:rPr lang="zh-TW" altLang="en-US" sz="2400">
                <a:solidFill>
                  <a:schemeClr val="dk1"/>
                </a:solidFill>
                <a:latin typeface="Constantia"/>
                <a:ea typeface="Constantia"/>
                <a:cs typeface="Constantia"/>
                <a:sym typeface="Constantia"/>
              </a:rPr>
              <a:t>瀏覽器進入</a:t>
            </a:r>
            <a:r>
              <a:rPr lang="en-US" altLang="zh-TW" sz="2400">
                <a:solidFill>
                  <a:schemeClr val="dk1"/>
                </a:solidFill>
                <a:latin typeface="Constantia"/>
                <a:ea typeface="Constantia"/>
                <a:cs typeface="Constantia"/>
                <a:sym typeface="Constantia"/>
              </a:rPr>
              <a:t>http://deh.csie.ncku.edu.tw</a:t>
            </a:r>
            <a:endParaRPr/>
          </a:p>
          <a:p>
            <a:pPr marL="365760" indent="-283464">
              <a:lnSpc>
                <a:spcPct val="100000"/>
              </a:lnSpc>
              <a:spcBef>
                <a:spcPts val="600"/>
              </a:spcBef>
              <a:buClr>
                <a:schemeClr val="accent1"/>
              </a:buClr>
              <a:buSzPts val="1920"/>
              <a:buFont typeface="Noto Sans Symbols"/>
              <a:buChar char="●"/>
            </a:pPr>
            <a:r>
              <a:rPr lang="zh-TW" altLang="en-US" sz="2400">
                <a:solidFill>
                  <a:schemeClr val="dk1"/>
                </a:solidFill>
                <a:latin typeface="Constantia"/>
                <a:ea typeface="Constantia"/>
                <a:cs typeface="Constantia"/>
                <a:sym typeface="Constantia"/>
              </a:rPr>
              <a:t>進入導覽網站</a:t>
            </a:r>
            <a:endParaRPr/>
          </a:p>
        </p:txBody>
      </p:sp>
      <p:sp>
        <p:nvSpPr>
          <p:cNvPr id="2020" name="Google Shape;2020;p211"/>
          <p:cNvSpPr txBox="1">
            <a:spLocks noGrp="1"/>
          </p:cNvSpPr>
          <p:nvPr>
            <p:ph type="ftr" idx="11"/>
          </p:nvPr>
        </p:nvSpPr>
        <p:spPr>
          <a:xfrm>
            <a:off x="7239000" y="6305550"/>
            <a:ext cx="2895600" cy="476250"/>
          </a:xfrm>
          <a:prstGeom prst="rect">
            <a:avLst/>
          </a:prstGeom>
          <a:noFill/>
          <a:ln>
            <a:noFill/>
          </a:ln>
        </p:spPr>
        <p:txBody>
          <a:bodyPr spcFirstLastPara="1" vert="horz" wrap="square" lIns="91425" tIns="45700" rIns="91425" bIns="45700" rtlCol="0" anchor="b" anchorCtr="0">
            <a:noAutofit/>
          </a:bodyPr>
          <a:lstStyle/>
          <a:p>
            <a:pPr algn="l"/>
            <a:endParaRPr>
              <a:solidFill>
                <a:srgbClr val="000000"/>
              </a:solidFill>
              <a:latin typeface="Constantia"/>
              <a:ea typeface="Constantia"/>
              <a:cs typeface="Constantia"/>
              <a:sym typeface="Constantia"/>
            </a:endParaRPr>
          </a:p>
        </p:txBody>
      </p:sp>
      <p:sp>
        <p:nvSpPr>
          <p:cNvPr id="2021" name="Google Shape;2021;p211"/>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a:t>
            </a:fld>
            <a:endParaRPr>
              <a:solidFill>
                <a:srgbClr val="000000"/>
              </a:solidFill>
              <a:latin typeface="Constantia"/>
              <a:ea typeface="Constantia"/>
              <a:cs typeface="Constantia"/>
              <a:sym typeface="Constantia"/>
            </a:endParaRPr>
          </a:p>
        </p:txBody>
      </p:sp>
      <p:pic>
        <p:nvPicPr>
          <p:cNvPr id="2022" name="Google Shape;2022;p211"/>
          <p:cNvPicPr preferRelativeResize="0"/>
          <p:nvPr/>
        </p:nvPicPr>
        <p:blipFill rotWithShape="1">
          <a:blip r:embed="rId3">
            <a:alphaModFix/>
          </a:blip>
          <a:srcRect/>
          <a:stretch/>
        </p:blipFill>
        <p:spPr>
          <a:xfrm>
            <a:off x="2470119" y="2564904"/>
            <a:ext cx="7658330" cy="4064496"/>
          </a:xfrm>
          <a:prstGeom prst="rect">
            <a:avLst/>
          </a:prstGeom>
          <a:noFill/>
          <a:ln>
            <a:noFill/>
          </a:ln>
        </p:spPr>
      </p:pic>
    </p:spTree>
    <p:extLst>
      <p:ext uri="{BB962C8B-B14F-4D97-AF65-F5344CB8AC3E}">
        <p14:creationId xmlns:p14="http://schemas.microsoft.com/office/powerpoint/2010/main" val="941366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pic>
        <p:nvPicPr>
          <p:cNvPr id="2143" name="Google Shape;2143;p220"/>
          <p:cNvPicPr preferRelativeResize="0"/>
          <p:nvPr/>
        </p:nvPicPr>
        <p:blipFill rotWithShape="1">
          <a:blip r:embed="rId3">
            <a:alphaModFix/>
          </a:blip>
          <a:srcRect/>
          <a:stretch/>
        </p:blipFill>
        <p:spPr>
          <a:xfrm>
            <a:off x="2063553" y="1075424"/>
            <a:ext cx="8426407" cy="5493687"/>
          </a:xfrm>
          <a:prstGeom prst="rect">
            <a:avLst/>
          </a:prstGeom>
          <a:noFill/>
          <a:ln>
            <a:noFill/>
          </a:ln>
        </p:spPr>
      </p:pic>
      <p:sp>
        <p:nvSpPr>
          <p:cNvPr id="2144" name="Google Shape;2144;p220"/>
          <p:cNvSpPr txBox="1">
            <a:spLocks noGrp="1"/>
          </p:cNvSpPr>
          <p:nvPr>
            <p:ph type="sldNum" idx="12"/>
          </p:nvPr>
        </p:nvSpPr>
        <p:spPr>
          <a:xfrm>
            <a:off x="9264352" y="6504701"/>
            <a:ext cx="1135062" cy="185738"/>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10</a:t>
            </a:fld>
            <a:endParaRPr>
              <a:solidFill>
                <a:srgbClr val="000000"/>
              </a:solidFill>
              <a:latin typeface="Constantia"/>
              <a:ea typeface="Constantia"/>
              <a:cs typeface="Constantia"/>
              <a:sym typeface="Constantia"/>
            </a:endParaRPr>
          </a:p>
        </p:txBody>
      </p:sp>
      <p:sp>
        <p:nvSpPr>
          <p:cNvPr id="2145" name="Google Shape;2145;p220"/>
          <p:cNvSpPr txBox="1"/>
          <p:nvPr/>
        </p:nvSpPr>
        <p:spPr>
          <a:xfrm>
            <a:off x="2495600" y="332656"/>
            <a:ext cx="7693664"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主題故事導覽</a:t>
            </a:r>
            <a:endParaRPr/>
          </a:p>
        </p:txBody>
      </p:sp>
      <p:cxnSp>
        <p:nvCxnSpPr>
          <p:cNvPr id="2146" name="Google Shape;2146;p220"/>
          <p:cNvCxnSpPr/>
          <p:nvPr/>
        </p:nvCxnSpPr>
        <p:spPr>
          <a:xfrm>
            <a:off x="2063552" y="3645024"/>
            <a:ext cx="104884" cy="736182"/>
          </a:xfrm>
          <a:prstGeom prst="straightConnector1">
            <a:avLst/>
          </a:prstGeom>
          <a:noFill/>
          <a:ln w="9525" cap="flat" cmpd="sng">
            <a:solidFill>
              <a:srgbClr val="FF0000"/>
            </a:solidFill>
            <a:prstDash val="dash"/>
            <a:round/>
            <a:headEnd type="none" w="sm" len="sm"/>
            <a:tailEnd type="stealth" w="med" len="med"/>
          </a:ln>
        </p:spPr>
      </p:cxnSp>
      <p:sp>
        <p:nvSpPr>
          <p:cNvPr id="2147" name="Google Shape;2147;p220"/>
          <p:cNvSpPr txBox="1"/>
          <p:nvPr/>
        </p:nvSpPr>
        <p:spPr>
          <a:xfrm>
            <a:off x="1395310" y="3163557"/>
            <a:ext cx="2232436" cy="316145"/>
          </a:xfrm>
          <a:prstGeom prst="rect">
            <a:avLst/>
          </a:prstGeom>
          <a:noFill/>
          <a:ln>
            <a:noFill/>
          </a:ln>
        </p:spPr>
        <p:txBody>
          <a:bodyPr spcFirstLastPara="1" wrap="square" lIns="68575" tIns="34275" rIns="68575" bIns="34275" anchor="t" anchorCtr="0">
            <a:noAutofit/>
          </a:bodyPr>
          <a:lstStyle/>
          <a:p>
            <a:pPr marL="342900" lvl="1">
              <a:buClr>
                <a:srgbClr val="000000"/>
              </a:buClr>
              <a:buSzPts val="1387"/>
            </a:pPr>
            <a:r>
              <a:rPr lang="zh-TW" altLang="en-US" sz="1387">
                <a:solidFill>
                  <a:srgbClr val="000000"/>
                </a:solidFill>
                <a:latin typeface="Constantia"/>
                <a:ea typeface="Constantia"/>
                <a:cs typeface="Constantia"/>
                <a:sym typeface="Constantia"/>
              </a:rPr>
              <a:t>內含的景點</a:t>
            </a:r>
            <a:r>
              <a:rPr lang="en-US" altLang="zh-TW" sz="1387">
                <a:solidFill>
                  <a:srgbClr val="000000"/>
                </a:solidFill>
                <a:latin typeface="Constantia"/>
                <a:ea typeface="Constantia"/>
                <a:cs typeface="Constantia"/>
                <a:sym typeface="Constantia"/>
              </a:rPr>
              <a:t>/</a:t>
            </a:r>
            <a:r>
              <a:rPr lang="zh-TW" altLang="en-US" sz="1387">
                <a:solidFill>
                  <a:srgbClr val="000000"/>
                </a:solidFill>
                <a:latin typeface="Constantia"/>
                <a:ea typeface="Constantia"/>
                <a:cs typeface="Constantia"/>
                <a:sym typeface="Constantia"/>
              </a:rPr>
              <a:t>景線</a:t>
            </a:r>
            <a:r>
              <a:rPr lang="en-US" altLang="zh-TW" sz="1387">
                <a:solidFill>
                  <a:srgbClr val="000000"/>
                </a:solidFill>
                <a:latin typeface="Constantia"/>
                <a:ea typeface="Constantia"/>
                <a:cs typeface="Constantia"/>
                <a:sym typeface="Constantia"/>
              </a:rPr>
              <a:t>/</a:t>
            </a:r>
            <a:r>
              <a:rPr lang="zh-TW" altLang="en-US" sz="1387">
                <a:solidFill>
                  <a:srgbClr val="000000"/>
                </a:solidFill>
                <a:latin typeface="Constantia"/>
                <a:ea typeface="Constantia"/>
                <a:cs typeface="Constantia"/>
                <a:sym typeface="Constantia"/>
              </a:rPr>
              <a:t>景區</a:t>
            </a:r>
            <a:endParaRPr/>
          </a:p>
        </p:txBody>
      </p:sp>
      <p:grpSp>
        <p:nvGrpSpPr>
          <p:cNvPr id="2148" name="Google Shape;2148;p220"/>
          <p:cNvGrpSpPr/>
          <p:nvPr/>
        </p:nvGrpSpPr>
        <p:grpSpPr>
          <a:xfrm>
            <a:off x="4722694" y="1772817"/>
            <a:ext cx="1270899" cy="286035"/>
            <a:chOff x="1712731" y="3167232"/>
            <a:chExt cx="584208" cy="354330"/>
          </a:xfrm>
        </p:grpSpPr>
        <p:cxnSp>
          <p:nvCxnSpPr>
            <p:cNvPr id="2149" name="Google Shape;2149;p220"/>
            <p:cNvCxnSpPr/>
            <p:nvPr/>
          </p:nvCxnSpPr>
          <p:spPr>
            <a:xfrm rot="10800000">
              <a:off x="1712731" y="3344398"/>
              <a:ext cx="165077" cy="0"/>
            </a:xfrm>
            <a:prstGeom prst="straightConnector1">
              <a:avLst/>
            </a:prstGeom>
            <a:noFill/>
            <a:ln w="9525" cap="flat" cmpd="sng">
              <a:solidFill>
                <a:srgbClr val="FF0000"/>
              </a:solidFill>
              <a:prstDash val="dash"/>
              <a:round/>
              <a:headEnd type="none" w="sm" len="sm"/>
              <a:tailEnd type="stealth" w="med" len="med"/>
            </a:ln>
          </p:spPr>
        </p:cxnSp>
        <p:sp>
          <p:nvSpPr>
            <p:cNvPr id="2150" name="Google Shape;2150;p220"/>
            <p:cNvSpPr txBox="1"/>
            <p:nvPr/>
          </p:nvSpPr>
          <p:spPr>
            <a:xfrm>
              <a:off x="1859403" y="3167232"/>
              <a:ext cx="437536" cy="354330"/>
            </a:xfrm>
            <a:prstGeom prst="rect">
              <a:avLst/>
            </a:prstGeom>
            <a:noFill/>
            <a:ln>
              <a:noFill/>
            </a:ln>
          </p:spPr>
          <p:txBody>
            <a:bodyPr spcFirstLastPara="1" wrap="square" lIns="68575" tIns="34275" rIns="68575" bIns="34275" anchor="t" anchorCtr="0">
              <a:noAutofit/>
            </a:bodyPr>
            <a:lstStyle/>
            <a:p>
              <a:r>
                <a:rPr lang="zh-TW" altLang="en-US" sz="900">
                  <a:solidFill>
                    <a:srgbClr val="FF0000"/>
                  </a:solidFill>
                  <a:latin typeface="Constantia"/>
                  <a:ea typeface="Constantia"/>
                  <a:cs typeface="Constantia"/>
                  <a:sym typeface="Constantia"/>
                </a:rPr>
                <a:t>主題故事說明</a:t>
              </a:r>
              <a:endParaRPr/>
            </a:p>
          </p:txBody>
        </p:sp>
      </p:grpSp>
    </p:spTree>
    <p:extLst>
      <p:ext uri="{BB962C8B-B14F-4D97-AF65-F5344CB8AC3E}">
        <p14:creationId xmlns:p14="http://schemas.microsoft.com/office/powerpoint/2010/main" val="7390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pic>
        <p:nvPicPr>
          <p:cNvPr id="2155" name="Google Shape;2155;p221"/>
          <p:cNvPicPr preferRelativeResize="0"/>
          <p:nvPr/>
        </p:nvPicPr>
        <p:blipFill rotWithShape="1">
          <a:blip r:embed="rId3">
            <a:alphaModFix/>
          </a:blip>
          <a:srcRect/>
          <a:stretch/>
        </p:blipFill>
        <p:spPr>
          <a:xfrm>
            <a:off x="2019840" y="1124745"/>
            <a:ext cx="7920901" cy="5646081"/>
          </a:xfrm>
          <a:prstGeom prst="rect">
            <a:avLst/>
          </a:prstGeom>
          <a:noFill/>
          <a:ln>
            <a:noFill/>
          </a:ln>
        </p:spPr>
      </p:pic>
      <p:sp>
        <p:nvSpPr>
          <p:cNvPr id="2156" name="Google Shape;2156;p221"/>
          <p:cNvSpPr txBox="1">
            <a:spLocks noGrp="1"/>
          </p:cNvSpPr>
          <p:nvPr>
            <p:ph type="sldNum" idx="12"/>
          </p:nvPr>
        </p:nvSpPr>
        <p:spPr>
          <a:xfrm>
            <a:off x="9408368" y="6525344"/>
            <a:ext cx="1135062" cy="185738"/>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11</a:t>
            </a:fld>
            <a:endParaRPr>
              <a:solidFill>
                <a:srgbClr val="000000"/>
              </a:solidFill>
              <a:latin typeface="Constantia"/>
              <a:ea typeface="Constantia"/>
              <a:cs typeface="Constantia"/>
              <a:sym typeface="Constantia"/>
            </a:endParaRPr>
          </a:p>
        </p:txBody>
      </p:sp>
      <p:cxnSp>
        <p:nvCxnSpPr>
          <p:cNvPr id="2157" name="Google Shape;2157;p221"/>
          <p:cNvCxnSpPr>
            <a:stCxn id="2158" idx="1"/>
          </p:cNvCxnSpPr>
          <p:nvPr/>
        </p:nvCxnSpPr>
        <p:spPr>
          <a:xfrm flipH="1">
            <a:off x="2842740" y="1041467"/>
            <a:ext cx="403800" cy="305400"/>
          </a:xfrm>
          <a:prstGeom prst="straightConnector1">
            <a:avLst/>
          </a:prstGeom>
          <a:noFill/>
          <a:ln w="9525" cap="flat" cmpd="sng">
            <a:solidFill>
              <a:srgbClr val="FF0000"/>
            </a:solidFill>
            <a:prstDash val="solid"/>
            <a:round/>
            <a:headEnd type="none" w="sm" len="sm"/>
            <a:tailEnd type="triangle" w="med" len="med"/>
          </a:ln>
        </p:spPr>
      </p:cxnSp>
      <p:sp>
        <p:nvSpPr>
          <p:cNvPr id="2158" name="Google Shape;2158;p221"/>
          <p:cNvSpPr txBox="1"/>
          <p:nvPr/>
        </p:nvSpPr>
        <p:spPr>
          <a:xfrm>
            <a:off x="3246541" y="891426"/>
            <a:ext cx="877163"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景點名稱</a:t>
            </a:r>
            <a:endParaRPr/>
          </a:p>
        </p:txBody>
      </p:sp>
      <p:sp>
        <p:nvSpPr>
          <p:cNvPr id="2159" name="Google Shape;2159;p221"/>
          <p:cNvSpPr txBox="1"/>
          <p:nvPr/>
        </p:nvSpPr>
        <p:spPr>
          <a:xfrm>
            <a:off x="2033209" y="2904535"/>
            <a:ext cx="877163"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景點說明</a:t>
            </a:r>
            <a:endParaRPr/>
          </a:p>
        </p:txBody>
      </p:sp>
      <p:cxnSp>
        <p:nvCxnSpPr>
          <p:cNvPr id="2160" name="Google Shape;2160;p221"/>
          <p:cNvCxnSpPr>
            <a:stCxn id="2159" idx="0"/>
          </p:cNvCxnSpPr>
          <p:nvPr/>
        </p:nvCxnSpPr>
        <p:spPr>
          <a:xfrm rot="10800000" flipH="1">
            <a:off x="2471790" y="2660035"/>
            <a:ext cx="960000" cy="244500"/>
          </a:xfrm>
          <a:prstGeom prst="straightConnector1">
            <a:avLst/>
          </a:prstGeom>
          <a:noFill/>
          <a:ln w="9525" cap="flat" cmpd="sng">
            <a:solidFill>
              <a:srgbClr val="FF0000"/>
            </a:solidFill>
            <a:prstDash val="solid"/>
            <a:round/>
            <a:headEnd type="none" w="sm" len="sm"/>
            <a:tailEnd type="triangle" w="med" len="med"/>
          </a:ln>
        </p:spPr>
      </p:cxnSp>
      <p:sp>
        <p:nvSpPr>
          <p:cNvPr id="2161" name="Google Shape;2161;p221"/>
          <p:cNvSpPr txBox="1"/>
          <p:nvPr/>
        </p:nvSpPr>
        <p:spPr>
          <a:xfrm>
            <a:off x="4707733" y="3121340"/>
            <a:ext cx="877163"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景點資訊</a:t>
            </a:r>
            <a:endParaRPr/>
          </a:p>
        </p:txBody>
      </p:sp>
      <p:cxnSp>
        <p:nvCxnSpPr>
          <p:cNvPr id="2162" name="Google Shape;2162;p221"/>
          <p:cNvCxnSpPr>
            <a:stCxn id="2161" idx="1"/>
          </p:cNvCxnSpPr>
          <p:nvPr/>
        </p:nvCxnSpPr>
        <p:spPr>
          <a:xfrm flipH="1">
            <a:off x="3794232" y="3271381"/>
            <a:ext cx="913500" cy="733800"/>
          </a:xfrm>
          <a:prstGeom prst="straightConnector1">
            <a:avLst/>
          </a:prstGeom>
          <a:noFill/>
          <a:ln w="9525" cap="flat" cmpd="sng">
            <a:solidFill>
              <a:srgbClr val="FF0000"/>
            </a:solidFill>
            <a:prstDash val="solid"/>
            <a:round/>
            <a:headEnd type="none" w="sm" len="sm"/>
            <a:tailEnd type="triangle" w="med" len="med"/>
          </a:ln>
        </p:spPr>
      </p:cxnSp>
      <p:cxnSp>
        <p:nvCxnSpPr>
          <p:cNvPr id="2163" name="Google Shape;2163;p221"/>
          <p:cNvCxnSpPr/>
          <p:nvPr/>
        </p:nvCxnSpPr>
        <p:spPr>
          <a:xfrm flipH="1">
            <a:off x="9624392" y="4014486"/>
            <a:ext cx="311498" cy="278610"/>
          </a:xfrm>
          <a:prstGeom prst="straightConnector1">
            <a:avLst/>
          </a:prstGeom>
          <a:noFill/>
          <a:ln w="9525" cap="flat" cmpd="sng">
            <a:solidFill>
              <a:srgbClr val="0070C0"/>
            </a:solidFill>
            <a:prstDash val="solid"/>
            <a:round/>
            <a:headEnd type="none" w="sm" len="sm"/>
            <a:tailEnd type="triangle" w="med" len="med"/>
          </a:ln>
        </p:spPr>
      </p:cxnSp>
      <p:sp>
        <p:nvSpPr>
          <p:cNvPr id="2164" name="Google Shape;2164;p221"/>
          <p:cNvSpPr txBox="1"/>
          <p:nvPr/>
        </p:nvSpPr>
        <p:spPr>
          <a:xfrm>
            <a:off x="9193801" y="3714404"/>
            <a:ext cx="1440160" cy="300082"/>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0070C0"/>
                </a:solidFill>
                <a:latin typeface="Arial"/>
                <a:ea typeface="Arial"/>
                <a:cs typeface="Arial"/>
                <a:sym typeface="Arial"/>
              </a:rPr>
              <a:t>景點媒體</a:t>
            </a:r>
            <a:r>
              <a:rPr lang="en-US" altLang="zh-TW" sz="1350">
                <a:solidFill>
                  <a:srgbClr val="0070C0"/>
                </a:solidFill>
                <a:latin typeface="Arial"/>
                <a:ea typeface="Arial"/>
                <a:cs typeface="Arial"/>
                <a:sym typeface="Arial"/>
              </a:rPr>
              <a:t>(</a:t>
            </a:r>
            <a:r>
              <a:rPr lang="zh-TW" altLang="en-US" sz="1350">
                <a:solidFill>
                  <a:srgbClr val="0070C0"/>
                </a:solidFill>
                <a:latin typeface="Arial"/>
                <a:ea typeface="Arial"/>
                <a:cs typeface="Arial"/>
                <a:sym typeface="Arial"/>
              </a:rPr>
              <a:t>相片</a:t>
            </a:r>
            <a:r>
              <a:rPr lang="en-US" altLang="zh-TW" sz="1350">
                <a:solidFill>
                  <a:srgbClr val="0070C0"/>
                </a:solidFill>
                <a:latin typeface="Arial"/>
                <a:ea typeface="Arial"/>
                <a:cs typeface="Arial"/>
                <a:sym typeface="Arial"/>
              </a:rPr>
              <a:t>)</a:t>
            </a:r>
            <a:endParaRPr sz="1350">
              <a:solidFill>
                <a:srgbClr val="0070C0"/>
              </a:solidFill>
              <a:latin typeface="Arial"/>
              <a:ea typeface="Arial"/>
              <a:cs typeface="Arial"/>
              <a:sym typeface="Arial"/>
            </a:endParaRPr>
          </a:p>
        </p:txBody>
      </p:sp>
      <p:cxnSp>
        <p:nvCxnSpPr>
          <p:cNvPr id="2165" name="Google Shape;2165;p221"/>
          <p:cNvCxnSpPr>
            <a:stCxn id="2166" idx="2"/>
          </p:cNvCxnSpPr>
          <p:nvPr/>
        </p:nvCxnSpPr>
        <p:spPr>
          <a:xfrm flipH="1">
            <a:off x="3359621" y="3354658"/>
            <a:ext cx="325500" cy="394800"/>
          </a:xfrm>
          <a:prstGeom prst="straightConnector1">
            <a:avLst/>
          </a:prstGeom>
          <a:noFill/>
          <a:ln w="9525" cap="flat" cmpd="sng">
            <a:solidFill>
              <a:srgbClr val="FF0000"/>
            </a:solidFill>
            <a:prstDash val="solid"/>
            <a:round/>
            <a:headEnd type="none" w="sm" len="sm"/>
            <a:tailEnd type="triangle" w="med" len="med"/>
          </a:ln>
        </p:spPr>
      </p:cxnSp>
      <p:sp>
        <p:nvSpPr>
          <p:cNvPr id="2166" name="Google Shape;2166;p221"/>
          <p:cNvSpPr txBox="1"/>
          <p:nvPr/>
        </p:nvSpPr>
        <p:spPr>
          <a:xfrm>
            <a:off x="3121785" y="3054576"/>
            <a:ext cx="1126672"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點選解說員</a:t>
            </a:r>
            <a:endParaRPr/>
          </a:p>
        </p:txBody>
      </p:sp>
      <p:sp>
        <p:nvSpPr>
          <p:cNvPr id="2167" name="Google Shape;2167;p221"/>
          <p:cNvSpPr txBox="1"/>
          <p:nvPr/>
        </p:nvSpPr>
        <p:spPr>
          <a:xfrm>
            <a:off x="2026158" y="363315"/>
            <a:ext cx="8115300"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景點導覽</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解說員</a:t>
            </a:r>
            <a:r>
              <a:rPr lang="en-US" altLang="zh-TW" sz="3000">
                <a:solidFill>
                  <a:srgbClr val="000000"/>
                </a:solidFill>
                <a:latin typeface="Constantia"/>
                <a:ea typeface="Constantia"/>
                <a:cs typeface="Constantia"/>
                <a:sym typeface="Constantia"/>
              </a:rPr>
              <a:t>)</a:t>
            </a:r>
            <a:endParaRPr sz="3000">
              <a:solidFill>
                <a:srgbClr val="000000"/>
              </a:solidFill>
              <a:latin typeface="Constantia"/>
              <a:ea typeface="Constantia"/>
              <a:cs typeface="Constantia"/>
              <a:sym typeface="Constantia"/>
            </a:endParaRPr>
          </a:p>
        </p:txBody>
      </p:sp>
      <p:pic>
        <p:nvPicPr>
          <p:cNvPr id="2168" name="Google Shape;2168;p221" descr="文史脈流網站 - Mozilla Firefox"/>
          <p:cNvPicPr preferRelativeResize="0"/>
          <p:nvPr/>
        </p:nvPicPr>
        <p:blipFill rotWithShape="1">
          <a:blip r:embed="rId4">
            <a:alphaModFix/>
          </a:blip>
          <a:srcRect l="34118" t="14526" r="34873" b="47535"/>
          <a:stretch/>
        </p:blipFill>
        <p:spPr>
          <a:xfrm>
            <a:off x="4243625" y="2108460"/>
            <a:ext cx="3705160" cy="2472668"/>
          </a:xfrm>
          <a:prstGeom prst="rect">
            <a:avLst/>
          </a:prstGeom>
          <a:noFill/>
          <a:ln>
            <a:noFill/>
          </a:ln>
        </p:spPr>
      </p:pic>
    </p:spTree>
    <p:extLst>
      <p:ext uri="{BB962C8B-B14F-4D97-AF65-F5344CB8AC3E}">
        <p14:creationId xmlns:p14="http://schemas.microsoft.com/office/powerpoint/2010/main" val="164057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216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222"/>
          <p:cNvPicPr preferRelativeResize="0"/>
          <p:nvPr/>
        </p:nvPicPr>
        <p:blipFill rotWithShape="1">
          <a:blip r:embed="rId3">
            <a:alphaModFix/>
          </a:blip>
          <a:srcRect/>
          <a:stretch/>
        </p:blipFill>
        <p:spPr>
          <a:xfrm>
            <a:off x="2639616" y="1816722"/>
            <a:ext cx="6961234" cy="4722199"/>
          </a:xfrm>
          <a:prstGeom prst="rect">
            <a:avLst/>
          </a:prstGeom>
          <a:noFill/>
          <a:ln>
            <a:noFill/>
          </a:ln>
        </p:spPr>
      </p:pic>
      <p:sp>
        <p:nvSpPr>
          <p:cNvPr id="2174" name="Google Shape;2174;p222"/>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12</a:t>
            </a:fld>
            <a:endParaRPr>
              <a:solidFill>
                <a:srgbClr val="000000"/>
              </a:solidFill>
              <a:latin typeface="Constantia"/>
              <a:ea typeface="Constantia"/>
              <a:cs typeface="Constantia"/>
              <a:sym typeface="Constantia"/>
            </a:endParaRPr>
          </a:p>
        </p:txBody>
      </p:sp>
      <p:sp>
        <p:nvSpPr>
          <p:cNvPr id="2175" name="Google Shape;2175;p222"/>
          <p:cNvSpPr txBox="1"/>
          <p:nvPr/>
        </p:nvSpPr>
        <p:spPr>
          <a:xfrm>
            <a:off x="1858474" y="2192167"/>
            <a:ext cx="1723549" cy="1246495"/>
          </a:xfrm>
          <a:prstGeom prst="rect">
            <a:avLst/>
          </a:prstGeom>
          <a:noFill/>
          <a:ln>
            <a:noFill/>
          </a:ln>
        </p:spPr>
        <p:txBody>
          <a:bodyPr spcFirstLastPara="1" wrap="square" lIns="91425" tIns="45700" rIns="91425" bIns="45700" anchor="t" anchorCtr="0">
            <a:noAutofit/>
          </a:bodyPr>
          <a:lstStyle/>
          <a:p>
            <a:r>
              <a:rPr lang="zh-TW" altLang="en-US" sz="1500">
                <a:solidFill>
                  <a:srgbClr val="000000"/>
                </a:solidFill>
                <a:latin typeface="Arial"/>
                <a:ea typeface="Arial"/>
                <a:cs typeface="Arial"/>
                <a:sym typeface="Arial"/>
              </a:rPr>
              <a:t>若選擇私有的景點</a:t>
            </a:r>
            <a:br>
              <a:rPr lang="zh-TW" altLang="en-US" sz="1500">
                <a:solidFill>
                  <a:srgbClr val="000000"/>
                </a:solidFill>
                <a:latin typeface="Arial"/>
                <a:ea typeface="Arial"/>
                <a:cs typeface="Arial"/>
                <a:sym typeface="Arial"/>
              </a:rPr>
            </a:br>
            <a:r>
              <a:rPr lang="zh-TW" altLang="en-US" sz="1500">
                <a:solidFill>
                  <a:srgbClr val="000000"/>
                </a:solidFill>
                <a:latin typeface="Arial"/>
                <a:ea typeface="Arial"/>
                <a:cs typeface="Arial"/>
                <a:sym typeface="Arial"/>
              </a:rPr>
              <a:t>不會顯示景點內的</a:t>
            </a:r>
            <a:br>
              <a:rPr lang="zh-TW" altLang="en-US" sz="1500">
                <a:solidFill>
                  <a:srgbClr val="000000"/>
                </a:solidFill>
                <a:latin typeface="Arial"/>
                <a:ea typeface="Arial"/>
                <a:cs typeface="Arial"/>
                <a:sym typeface="Arial"/>
              </a:rPr>
            </a:br>
            <a:r>
              <a:rPr lang="zh-TW" altLang="en-US" sz="1500">
                <a:solidFill>
                  <a:srgbClr val="000000"/>
                </a:solidFill>
                <a:latin typeface="Arial"/>
                <a:ea typeface="Arial"/>
                <a:cs typeface="Arial"/>
                <a:sym typeface="Arial"/>
              </a:rPr>
              <a:t>內容，且會跳出一</a:t>
            </a:r>
            <a:br>
              <a:rPr lang="zh-TW" altLang="en-US" sz="1500">
                <a:solidFill>
                  <a:srgbClr val="000000"/>
                </a:solidFill>
                <a:latin typeface="Arial"/>
                <a:ea typeface="Arial"/>
                <a:cs typeface="Arial"/>
                <a:sym typeface="Arial"/>
              </a:rPr>
            </a:br>
            <a:r>
              <a:rPr lang="zh-TW" altLang="en-US" sz="1500">
                <a:solidFill>
                  <a:srgbClr val="000000"/>
                </a:solidFill>
                <a:latin typeface="Arial"/>
                <a:ea typeface="Arial"/>
                <a:cs typeface="Arial"/>
                <a:sym typeface="Arial"/>
              </a:rPr>
              <a:t>個視窗通知，詳細</a:t>
            </a:r>
            <a:br>
              <a:rPr lang="zh-TW" altLang="en-US" sz="1500">
                <a:solidFill>
                  <a:srgbClr val="000000"/>
                </a:solidFill>
                <a:latin typeface="Arial"/>
                <a:ea typeface="Arial"/>
                <a:cs typeface="Arial"/>
                <a:sym typeface="Arial"/>
              </a:rPr>
            </a:br>
            <a:r>
              <a:rPr lang="zh-TW" altLang="en-US" sz="1500">
                <a:solidFill>
                  <a:srgbClr val="000000"/>
                </a:solidFill>
                <a:latin typeface="Arial"/>
                <a:ea typeface="Arial"/>
                <a:cs typeface="Arial"/>
                <a:sym typeface="Arial"/>
              </a:rPr>
              <a:t>內容請洽製作者。</a:t>
            </a:r>
            <a:endParaRPr/>
          </a:p>
        </p:txBody>
      </p:sp>
      <p:sp>
        <p:nvSpPr>
          <p:cNvPr id="2176" name="Google Shape;2176;p222"/>
          <p:cNvSpPr txBox="1"/>
          <p:nvPr/>
        </p:nvSpPr>
        <p:spPr>
          <a:xfrm>
            <a:off x="1631504" y="354488"/>
            <a:ext cx="8963344" cy="553998"/>
          </a:xfrm>
          <a:prstGeom prst="rect">
            <a:avLst/>
          </a:prstGeom>
          <a:noFill/>
          <a:ln>
            <a:noFill/>
          </a:ln>
        </p:spPr>
        <p:txBody>
          <a:bodyPr spcFirstLastPara="1" wrap="square" lIns="91425" tIns="45700" rIns="91425" bIns="45700" anchor="t" anchorCtr="0">
            <a:noAutofit/>
          </a:bodyPr>
          <a:lstStyle/>
          <a:p>
            <a:pPr algn="ctr"/>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景線導覽</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解說員地圖</a:t>
            </a:r>
            <a:r>
              <a:rPr lang="en-US" altLang="zh-TW" sz="3000">
                <a:solidFill>
                  <a:srgbClr val="000000"/>
                </a:solidFill>
                <a:latin typeface="Constantia"/>
                <a:ea typeface="Constantia"/>
                <a:cs typeface="Constantia"/>
                <a:sym typeface="Constantia"/>
              </a:rPr>
              <a:t>)</a:t>
            </a:r>
            <a:endParaRPr sz="3000">
              <a:solidFill>
                <a:srgbClr val="000000"/>
              </a:solidFill>
              <a:latin typeface="Constantia"/>
              <a:ea typeface="Constantia"/>
              <a:cs typeface="Constantia"/>
              <a:sym typeface="Constantia"/>
            </a:endParaRPr>
          </a:p>
        </p:txBody>
      </p:sp>
      <p:cxnSp>
        <p:nvCxnSpPr>
          <p:cNvPr id="2177" name="Google Shape;2177;p222"/>
          <p:cNvCxnSpPr/>
          <p:nvPr/>
        </p:nvCxnSpPr>
        <p:spPr>
          <a:xfrm rot="10800000" flipH="1">
            <a:off x="3539286" y="2348881"/>
            <a:ext cx="1620611" cy="466533"/>
          </a:xfrm>
          <a:prstGeom prst="straightConnector1">
            <a:avLst/>
          </a:prstGeom>
          <a:noFill/>
          <a:ln w="9525" cap="flat" cmpd="sng">
            <a:solidFill>
              <a:srgbClr val="FF0000"/>
            </a:solidFill>
            <a:prstDash val="solid"/>
            <a:round/>
            <a:headEnd type="none" w="sm" len="sm"/>
            <a:tailEnd type="triangle" w="med" len="med"/>
          </a:ln>
        </p:spPr>
      </p:cxnSp>
      <p:sp>
        <p:nvSpPr>
          <p:cNvPr id="2178" name="Google Shape;2178;p222"/>
          <p:cNvSpPr txBox="1"/>
          <p:nvPr/>
        </p:nvSpPr>
        <p:spPr>
          <a:xfrm>
            <a:off x="2135560" y="4776605"/>
            <a:ext cx="1282082"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點選私有景點</a:t>
            </a:r>
            <a:endParaRPr/>
          </a:p>
        </p:txBody>
      </p:sp>
      <p:cxnSp>
        <p:nvCxnSpPr>
          <p:cNvPr id="2179" name="Google Shape;2179;p222"/>
          <p:cNvCxnSpPr/>
          <p:nvPr/>
        </p:nvCxnSpPr>
        <p:spPr>
          <a:xfrm>
            <a:off x="3417643" y="4943766"/>
            <a:ext cx="781143" cy="244388"/>
          </a:xfrm>
          <a:prstGeom prst="straightConnector1">
            <a:avLst/>
          </a:prstGeom>
          <a:noFill/>
          <a:ln w="9525" cap="flat" cmpd="sng">
            <a:solidFill>
              <a:srgbClr val="FF0000"/>
            </a:solidFill>
            <a:prstDash val="solid"/>
            <a:round/>
            <a:headEnd type="none" w="sm" len="sm"/>
            <a:tailEnd type="triangle" w="med" len="med"/>
          </a:ln>
        </p:spPr>
      </p:cxnSp>
    </p:spTree>
    <p:extLst>
      <p:ext uri="{BB962C8B-B14F-4D97-AF65-F5344CB8AC3E}">
        <p14:creationId xmlns:p14="http://schemas.microsoft.com/office/powerpoint/2010/main" val="198625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223"/>
          <p:cNvSpPr txBox="1">
            <a:spLocks noGrp="1"/>
          </p:cNvSpPr>
          <p:nvPr>
            <p:ph type="title"/>
          </p:nvPr>
        </p:nvSpPr>
        <p:spPr>
          <a:xfrm>
            <a:off x="2400958" y="471364"/>
            <a:ext cx="7900987" cy="797397"/>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zh-TW" altLang="en-US" sz="4300">
                <a:solidFill>
                  <a:srgbClr val="562214"/>
                </a:solidFill>
                <a:latin typeface="Constantia"/>
                <a:ea typeface="Constantia"/>
                <a:cs typeface="Constantia"/>
                <a:sym typeface="Constantia"/>
              </a:rPr>
              <a:t>創作空間</a:t>
            </a:r>
            <a:endParaRPr/>
          </a:p>
        </p:txBody>
      </p:sp>
      <p:sp>
        <p:nvSpPr>
          <p:cNvPr id="2186" name="Google Shape;2186;p223"/>
          <p:cNvSpPr txBox="1">
            <a:spLocks noGrp="1"/>
          </p:cNvSpPr>
          <p:nvPr>
            <p:ph type="body" idx="1"/>
          </p:nvPr>
        </p:nvSpPr>
        <p:spPr>
          <a:xfrm>
            <a:off x="3975174" y="1630364"/>
            <a:ext cx="4752553" cy="4751387"/>
          </a:xfrm>
          <a:prstGeom prst="rect">
            <a:avLst/>
          </a:prstGeom>
          <a:noFill/>
          <a:ln>
            <a:noFill/>
          </a:ln>
        </p:spPr>
        <p:txBody>
          <a:bodyPr spcFirstLastPara="1" vert="horz" wrap="square" lIns="91425" tIns="45700" rIns="91425" bIns="45700" rtlCol="0" anchor="t" anchorCtr="0">
            <a:noAutofit/>
          </a:bodyPr>
          <a:lstStyle/>
          <a:p>
            <a:pPr marL="365760" indent="-283464">
              <a:lnSpc>
                <a:spcPct val="100000"/>
              </a:lnSpc>
              <a:spcBef>
                <a:spcPts val="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新增景點</a:t>
            </a:r>
            <a:endParaRPr sz="320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我的景點</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我的景線</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新增景線</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我的景區</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新增景區</a:t>
            </a:r>
            <a:endParaRPr sz="320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我的主題故事</a:t>
            </a:r>
            <a:endParaRPr sz="320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新增主題故事</a:t>
            </a:r>
            <a:endParaRPr/>
          </a:p>
        </p:txBody>
      </p:sp>
      <p:sp>
        <p:nvSpPr>
          <p:cNvPr id="2187" name="Google Shape;2187;p223"/>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13</a:t>
            </a:fld>
            <a:endParaRPr>
              <a:solidFill>
                <a:srgbClr val="000000"/>
              </a:solidFill>
              <a:latin typeface="Constantia"/>
              <a:ea typeface="Constantia"/>
              <a:cs typeface="Constantia"/>
              <a:sym typeface="Constantia"/>
            </a:endParaRPr>
          </a:p>
        </p:txBody>
      </p:sp>
    </p:spTree>
    <p:extLst>
      <p:ext uri="{BB962C8B-B14F-4D97-AF65-F5344CB8AC3E}">
        <p14:creationId xmlns:p14="http://schemas.microsoft.com/office/powerpoint/2010/main" val="35044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224"/>
          <p:cNvSpPr txBox="1">
            <a:spLocks noGrp="1"/>
          </p:cNvSpPr>
          <p:nvPr>
            <p:ph type="title"/>
          </p:nvPr>
        </p:nvSpPr>
        <p:spPr>
          <a:xfrm>
            <a:off x="2148768" y="531091"/>
            <a:ext cx="7900987" cy="80346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zh-TW" altLang="en-US" sz="4300">
                <a:solidFill>
                  <a:srgbClr val="562214"/>
                </a:solidFill>
                <a:latin typeface="Constantia"/>
                <a:ea typeface="Constantia"/>
                <a:cs typeface="Constantia"/>
                <a:sym typeface="Constantia"/>
              </a:rPr>
              <a:t>新增景點</a:t>
            </a:r>
            <a:endParaRPr/>
          </a:p>
        </p:txBody>
      </p:sp>
      <p:sp>
        <p:nvSpPr>
          <p:cNvPr id="2193" name="Google Shape;2193;p224"/>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14</a:t>
            </a:fld>
            <a:endParaRPr>
              <a:solidFill>
                <a:srgbClr val="000000"/>
              </a:solidFill>
              <a:latin typeface="Constantia"/>
              <a:ea typeface="Constantia"/>
              <a:cs typeface="Constantia"/>
              <a:sym typeface="Constantia"/>
            </a:endParaRPr>
          </a:p>
        </p:txBody>
      </p:sp>
      <p:sp>
        <p:nvSpPr>
          <p:cNvPr id="2194" name="Google Shape;2194;p224"/>
          <p:cNvSpPr txBox="1">
            <a:spLocks noGrp="1"/>
          </p:cNvSpPr>
          <p:nvPr>
            <p:ph type="body" idx="1"/>
          </p:nvPr>
        </p:nvSpPr>
        <p:spPr>
          <a:xfrm>
            <a:off x="2026084" y="1280847"/>
            <a:ext cx="7704856" cy="4751387"/>
          </a:xfrm>
          <a:prstGeom prst="rect">
            <a:avLst/>
          </a:prstGeom>
          <a:noFill/>
          <a:ln>
            <a:noFill/>
          </a:ln>
        </p:spPr>
        <p:txBody>
          <a:bodyPr spcFirstLastPara="1" vert="horz" wrap="square" lIns="91425" tIns="45700" rIns="91425" bIns="45700" rtlCol="0" anchor="t" anchorCtr="0">
            <a:noAutofit/>
          </a:bodyPr>
          <a:lstStyle/>
          <a:p>
            <a:pPr marL="365760" indent="-141223">
              <a:lnSpc>
                <a:spcPct val="100000"/>
              </a:lnSpc>
              <a:spcBef>
                <a:spcPts val="0"/>
              </a:spcBef>
              <a:buClr>
                <a:schemeClr val="accent1"/>
              </a:buClr>
              <a:buSzPts val="2240"/>
              <a:buNone/>
            </a:pPr>
            <a:endParaRPr>
              <a:solidFill>
                <a:schemeClr val="dk1"/>
              </a:solidFill>
              <a:latin typeface="Constantia"/>
              <a:ea typeface="Constantia"/>
              <a:cs typeface="Constantia"/>
              <a:sym typeface="Constantia"/>
            </a:endParaRPr>
          </a:p>
          <a:p>
            <a:pPr marL="0" indent="0">
              <a:lnSpc>
                <a:spcPct val="100000"/>
              </a:lnSpc>
              <a:spcBef>
                <a:spcPts val="600"/>
              </a:spcBef>
              <a:buClr>
                <a:schemeClr val="accent1"/>
              </a:buClr>
              <a:buSzPts val="2240"/>
              <a:buNone/>
            </a:pPr>
            <a:endParaRPr>
              <a:solidFill>
                <a:schemeClr val="dk1"/>
              </a:solidFill>
              <a:latin typeface="Constantia"/>
              <a:ea typeface="Constantia"/>
              <a:cs typeface="Constantia"/>
              <a:sym typeface="Constantia"/>
            </a:endParaRPr>
          </a:p>
        </p:txBody>
      </p:sp>
      <p:sp>
        <p:nvSpPr>
          <p:cNvPr id="2195" name="Google Shape;2195;p224"/>
          <p:cNvSpPr txBox="1"/>
          <p:nvPr/>
        </p:nvSpPr>
        <p:spPr>
          <a:xfrm>
            <a:off x="3826607" y="1643284"/>
            <a:ext cx="6077012" cy="4394811"/>
          </a:xfrm>
          <a:prstGeom prst="rect">
            <a:avLst/>
          </a:prstGeom>
          <a:noFill/>
          <a:ln>
            <a:noFill/>
          </a:ln>
        </p:spPr>
        <p:txBody>
          <a:bodyPr spcFirstLastPara="1" wrap="square" lIns="91425" tIns="45700" rIns="91425" bIns="45700" anchor="t" anchorCtr="0">
            <a:noAutofit/>
          </a:bodyPr>
          <a:lstStyle/>
          <a:p>
            <a:pPr marL="342900" indent="-342900">
              <a:buClr>
                <a:srgbClr val="000000"/>
              </a:buClr>
              <a:buSzPts val="1680"/>
              <a:buFont typeface="Noto Sans Symbols"/>
              <a:buChar char="●"/>
            </a:pPr>
            <a:r>
              <a:rPr lang="zh-TW" altLang="en-US" sz="2800">
                <a:solidFill>
                  <a:srgbClr val="000000"/>
                </a:solidFill>
                <a:latin typeface="Constantia"/>
                <a:ea typeface="Constantia"/>
                <a:cs typeface="Constantia"/>
                <a:sym typeface="Constantia"/>
              </a:rPr>
              <a:t>媒體格式</a:t>
            </a:r>
            <a:endParaRPr sz="2800">
              <a:solidFill>
                <a:srgbClr val="000000"/>
              </a:solidFill>
              <a:latin typeface="Constantia"/>
              <a:ea typeface="Constantia"/>
              <a:cs typeface="Constantia"/>
              <a:sym typeface="Constantia"/>
            </a:endParaRPr>
          </a:p>
          <a:p>
            <a:pPr marL="742950" lvl="1" indent="-285750">
              <a:spcBef>
                <a:spcPts val="480"/>
              </a:spcBef>
              <a:buClr>
                <a:srgbClr val="FF0000"/>
              </a:buClr>
              <a:buSzPts val="1320"/>
              <a:buFont typeface="Noto Sans Symbols"/>
              <a:buChar char="●"/>
            </a:pPr>
            <a:r>
              <a:rPr lang="zh-TW" altLang="en-US" sz="2400">
                <a:solidFill>
                  <a:srgbClr val="000000"/>
                </a:solidFill>
                <a:latin typeface="Constantia"/>
                <a:ea typeface="Constantia"/>
                <a:cs typeface="Constantia"/>
                <a:sym typeface="Constantia"/>
              </a:rPr>
              <a:t>相片</a:t>
            </a:r>
            <a:r>
              <a:rPr lang="en-US" altLang="zh-TW" sz="2400">
                <a:solidFill>
                  <a:srgbClr val="000000"/>
                </a:solidFill>
                <a:latin typeface="Constantia"/>
                <a:ea typeface="Constantia"/>
                <a:cs typeface="Constantia"/>
                <a:sym typeface="Constantia"/>
              </a:rPr>
              <a:t>(</a:t>
            </a:r>
            <a:r>
              <a:rPr lang="zh-TW" altLang="en-US" sz="2400">
                <a:solidFill>
                  <a:srgbClr val="000000"/>
                </a:solidFill>
                <a:latin typeface="Constantia"/>
                <a:ea typeface="Constantia"/>
                <a:cs typeface="Constantia"/>
                <a:sym typeface="Constantia"/>
              </a:rPr>
              <a:t>最多五張</a:t>
            </a:r>
            <a:r>
              <a:rPr lang="en-US" altLang="zh-TW" sz="2400">
                <a:solidFill>
                  <a:srgbClr val="000000"/>
                </a:solidFill>
                <a:latin typeface="Constantia"/>
                <a:ea typeface="Constantia"/>
                <a:cs typeface="Constantia"/>
                <a:sym typeface="Constantia"/>
              </a:rPr>
              <a:t>)</a:t>
            </a:r>
            <a:endParaRPr/>
          </a:p>
          <a:p>
            <a:pPr marL="1143000" lvl="2" indent="-228600">
              <a:spcBef>
                <a:spcPts val="400"/>
              </a:spcBef>
              <a:buClr>
                <a:srgbClr val="006600"/>
              </a:buClr>
              <a:buSzPts val="1000"/>
              <a:buFont typeface="Noto Sans Symbols"/>
              <a:buChar char="●"/>
            </a:pPr>
            <a:r>
              <a:rPr lang="en-US" altLang="zh-TW" sz="2000">
                <a:solidFill>
                  <a:srgbClr val="000000"/>
                </a:solidFill>
                <a:latin typeface="Constantia"/>
                <a:ea typeface="Constantia"/>
                <a:cs typeface="Constantia"/>
                <a:sym typeface="Constantia"/>
              </a:rPr>
              <a:t>JPEG/PNG/GIF</a:t>
            </a:r>
            <a:endParaRPr/>
          </a:p>
          <a:p>
            <a:pPr marL="1143000" lvl="2" indent="-228600">
              <a:spcBef>
                <a:spcPts val="400"/>
              </a:spcBef>
              <a:buClr>
                <a:srgbClr val="006600"/>
              </a:buClr>
              <a:buSzPts val="1000"/>
              <a:buFont typeface="Noto Sans Symbols"/>
              <a:buChar char="●"/>
            </a:pPr>
            <a:r>
              <a:rPr lang="zh-TW" altLang="en-US" sz="2000">
                <a:solidFill>
                  <a:srgbClr val="000000"/>
                </a:solidFill>
                <a:latin typeface="Constantia"/>
                <a:ea typeface="Constantia"/>
                <a:cs typeface="Constantia"/>
                <a:sym typeface="Constantia"/>
              </a:rPr>
              <a:t>圖檔大小最多</a:t>
            </a:r>
            <a:r>
              <a:rPr lang="en-US" altLang="zh-TW" sz="2000">
                <a:solidFill>
                  <a:srgbClr val="000000"/>
                </a:solidFill>
                <a:latin typeface="Constantia"/>
                <a:ea typeface="Constantia"/>
                <a:cs typeface="Constantia"/>
                <a:sym typeface="Constantia"/>
              </a:rPr>
              <a:t>2MB</a:t>
            </a:r>
            <a:endParaRPr/>
          </a:p>
          <a:p>
            <a:pPr marL="742950" lvl="1" indent="-285750">
              <a:spcBef>
                <a:spcPts val="480"/>
              </a:spcBef>
              <a:buClr>
                <a:srgbClr val="FF0000"/>
              </a:buClr>
              <a:buSzPts val="1320"/>
              <a:buFont typeface="Noto Sans Symbols"/>
              <a:buChar char="●"/>
            </a:pPr>
            <a:r>
              <a:rPr lang="zh-TW" altLang="en-US" sz="2400">
                <a:solidFill>
                  <a:srgbClr val="000000"/>
                </a:solidFill>
                <a:latin typeface="Constantia"/>
                <a:ea typeface="Constantia"/>
                <a:cs typeface="Constantia"/>
                <a:sym typeface="Constantia"/>
              </a:rPr>
              <a:t>聲音</a:t>
            </a:r>
            <a:endParaRPr sz="2400">
              <a:solidFill>
                <a:srgbClr val="000000"/>
              </a:solidFill>
              <a:latin typeface="Constantia"/>
              <a:ea typeface="Constantia"/>
              <a:cs typeface="Constantia"/>
              <a:sym typeface="Constantia"/>
            </a:endParaRPr>
          </a:p>
          <a:p>
            <a:pPr marL="1143000" lvl="2" indent="-228600">
              <a:spcBef>
                <a:spcPts val="400"/>
              </a:spcBef>
              <a:buClr>
                <a:srgbClr val="006600"/>
              </a:buClr>
              <a:buSzPts val="1000"/>
              <a:buFont typeface="Noto Sans Symbols"/>
              <a:buChar char="●"/>
            </a:pPr>
            <a:r>
              <a:rPr lang="en-US" altLang="zh-TW" sz="2000">
                <a:solidFill>
                  <a:srgbClr val="000000"/>
                </a:solidFill>
                <a:latin typeface="Constantia"/>
                <a:ea typeface="Constantia"/>
                <a:cs typeface="Constantia"/>
                <a:sym typeface="Constantia"/>
              </a:rPr>
              <a:t>AAC/3GPP</a:t>
            </a:r>
            <a:endParaRPr/>
          </a:p>
          <a:p>
            <a:pPr marL="1143000" lvl="2" indent="-228600">
              <a:spcBef>
                <a:spcPts val="400"/>
              </a:spcBef>
              <a:buClr>
                <a:srgbClr val="006600"/>
              </a:buClr>
              <a:buSzPts val="1000"/>
              <a:buFont typeface="Noto Sans Symbols"/>
              <a:buChar char="●"/>
            </a:pPr>
            <a:r>
              <a:rPr lang="zh-TW" altLang="en-US" sz="2000">
                <a:solidFill>
                  <a:srgbClr val="000000"/>
                </a:solidFill>
                <a:latin typeface="Constantia"/>
                <a:ea typeface="Constantia"/>
                <a:cs typeface="Constantia"/>
                <a:sym typeface="Constantia"/>
              </a:rPr>
              <a:t>檔案大小最多</a:t>
            </a:r>
            <a:r>
              <a:rPr lang="en-US" altLang="zh-TW" sz="2000">
                <a:solidFill>
                  <a:srgbClr val="000000"/>
                </a:solidFill>
                <a:latin typeface="Constantia"/>
                <a:ea typeface="Constantia"/>
                <a:cs typeface="Constantia"/>
                <a:sym typeface="Constantia"/>
              </a:rPr>
              <a:t>5MB</a:t>
            </a:r>
            <a:endParaRPr/>
          </a:p>
          <a:p>
            <a:pPr marL="742950" lvl="1" indent="-285750">
              <a:spcBef>
                <a:spcPts val="480"/>
              </a:spcBef>
              <a:buClr>
                <a:srgbClr val="FF0000"/>
              </a:buClr>
              <a:buSzPts val="1320"/>
              <a:buFont typeface="Noto Sans Symbols"/>
              <a:buChar char="●"/>
            </a:pPr>
            <a:r>
              <a:rPr lang="zh-TW" altLang="en-US" sz="2400">
                <a:solidFill>
                  <a:srgbClr val="000000"/>
                </a:solidFill>
                <a:latin typeface="Constantia"/>
                <a:ea typeface="Constantia"/>
                <a:cs typeface="Constantia"/>
                <a:sym typeface="Constantia"/>
              </a:rPr>
              <a:t>影片</a:t>
            </a:r>
            <a:endParaRPr sz="2400">
              <a:solidFill>
                <a:srgbClr val="000000"/>
              </a:solidFill>
              <a:latin typeface="Constantia"/>
              <a:ea typeface="Constantia"/>
              <a:cs typeface="Constantia"/>
              <a:sym typeface="Constantia"/>
            </a:endParaRPr>
          </a:p>
          <a:p>
            <a:pPr marL="1143000" lvl="2" indent="-228600">
              <a:spcBef>
                <a:spcPts val="400"/>
              </a:spcBef>
              <a:buClr>
                <a:srgbClr val="006600"/>
              </a:buClr>
              <a:buSzPts val="1000"/>
              <a:buFont typeface="Noto Sans Symbols"/>
              <a:buChar char="●"/>
            </a:pPr>
            <a:r>
              <a:rPr lang="en-US" altLang="zh-TW" sz="2000">
                <a:solidFill>
                  <a:srgbClr val="000000"/>
                </a:solidFill>
                <a:latin typeface="Constantia"/>
                <a:ea typeface="Constantia"/>
                <a:cs typeface="Constantia"/>
                <a:sym typeface="Constantia"/>
              </a:rPr>
              <a:t>MPEG4(MP4)/AVI:</a:t>
            </a:r>
            <a:r>
              <a:rPr lang="zh-TW" altLang="en-US" sz="2000">
                <a:solidFill>
                  <a:srgbClr val="000000"/>
                </a:solidFill>
                <a:latin typeface="Constantia"/>
                <a:ea typeface="Constantia"/>
                <a:cs typeface="Constantia"/>
                <a:sym typeface="Constantia"/>
              </a:rPr>
              <a:t>以</a:t>
            </a:r>
            <a:r>
              <a:rPr lang="en-US" altLang="zh-TW" sz="2000">
                <a:solidFill>
                  <a:srgbClr val="000000"/>
                </a:solidFill>
                <a:latin typeface="Constantia"/>
                <a:ea typeface="Constantia"/>
                <a:cs typeface="Constantia"/>
                <a:sym typeface="Constantia"/>
              </a:rPr>
              <a:t>H.264/AAC</a:t>
            </a:r>
            <a:r>
              <a:rPr lang="zh-TW" altLang="en-US" sz="2000">
                <a:solidFill>
                  <a:srgbClr val="000000"/>
                </a:solidFill>
                <a:latin typeface="Constantia"/>
                <a:ea typeface="Constantia"/>
                <a:cs typeface="Constantia"/>
                <a:sym typeface="Constantia"/>
              </a:rPr>
              <a:t>編碼</a:t>
            </a:r>
            <a:endParaRPr sz="2000">
              <a:solidFill>
                <a:srgbClr val="000000"/>
              </a:solidFill>
              <a:latin typeface="Constantia"/>
              <a:ea typeface="Constantia"/>
              <a:cs typeface="Constantia"/>
              <a:sym typeface="Constantia"/>
            </a:endParaRPr>
          </a:p>
          <a:p>
            <a:pPr marL="1143000" lvl="2" indent="-228600">
              <a:spcBef>
                <a:spcPts val="400"/>
              </a:spcBef>
              <a:buClr>
                <a:srgbClr val="006600"/>
              </a:buClr>
              <a:buSzPts val="1000"/>
              <a:buFont typeface="Noto Sans Symbols"/>
              <a:buChar char="●"/>
            </a:pPr>
            <a:r>
              <a:rPr lang="zh-TW" altLang="en-US" sz="2000">
                <a:solidFill>
                  <a:srgbClr val="000000"/>
                </a:solidFill>
                <a:latin typeface="Constantia"/>
                <a:ea typeface="Constantia"/>
                <a:cs typeface="Constantia"/>
                <a:sym typeface="Constantia"/>
              </a:rPr>
              <a:t>檔案長度最長</a:t>
            </a:r>
            <a:r>
              <a:rPr lang="en-US" altLang="zh-TW" sz="2000">
                <a:solidFill>
                  <a:srgbClr val="000000"/>
                </a:solidFill>
                <a:latin typeface="Constantia"/>
                <a:ea typeface="Constantia"/>
                <a:cs typeface="Constantia"/>
                <a:sym typeface="Constantia"/>
              </a:rPr>
              <a:t>:15MB</a:t>
            </a:r>
            <a:endParaRPr/>
          </a:p>
          <a:p>
            <a:pPr marL="342900" indent="-236220">
              <a:spcBef>
                <a:spcPts val="560"/>
              </a:spcBef>
              <a:buClr>
                <a:srgbClr val="000000"/>
              </a:buClr>
              <a:buSzPts val="1680"/>
            </a:pPr>
            <a:endParaRPr sz="2800">
              <a:solidFill>
                <a:srgbClr val="000000"/>
              </a:solidFill>
              <a:latin typeface="Constantia"/>
              <a:ea typeface="Constantia"/>
              <a:cs typeface="Constantia"/>
              <a:sym typeface="Constantia"/>
            </a:endParaRPr>
          </a:p>
        </p:txBody>
      </p:sp>
    </p:spTree>
    <p:extLst>
      <p:ext uri="{BB962C8B-B14F-4D97-AF65-F5344CB8AC3E}">
        <p14:creationId xmlns:p14="http://schemas.microsoft.com/office/powerpoint/2010/main" val="375710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pic>
        <p:nvPicPr>
          <p:cNvPr id="2200" name="Google Shape;2200;p225"/>
          <p:cNvPicPr preferRelativeResize="0"/>
          <p:nvPr/>
        </p:nvPicPr>
        <p:blipFill rotWithShape="1">
          <a:blip r:embed="rId3">
            <a:alphaModFix/>
          </a:blip>
          <a:srcRect/>
          <a:stretch/>
        </p:blipFill>
        <p:spPr>
          <a:xfrm>
            <a:off x="1524001" y="1340768"/>
            <a:ext cx="5478451" cy="5484896"/>
          </a:xfrm>
          <a:prstGeom prst="rect">
            <a:avLst/>
          </a:prstGeom>
          <a:noFill/>
          <a:ln>
            <a:noFill/>
          </a:ln>
        </p:spPr>
      </p:pic>
      <p:pic>
        <p:nvPicPr>
          <p:cNvPr id="2201" name="Google Shape;2201;p225" descr="畫面剪輯"/>
          <p:cNvPicPr preferRelativeResize="0"/>
          <p:nvPr/>
        </p:nvPicPr>
        <p:blipFill rotWithShape="1">
          <a:blip r:embed="rId4">
            <a:alphaModFix/>
          </a:blip>
          <a:srcRect/>
          <a:stretch/>
        </p:blipFill>
        <p:spPr>
          <a:xfrm>
            <a:off x="1524001" y="3920600"/>
            <a:ext cx="3264566" cy="2905065"/>
          </a:xfrm>
          <a:prstGeom prst="rect">
            <a:avLst/>
          </a:prstGeom>
          <a:noFill/>
          <a:ln>
            <a:noFill/>
          </a:ln>
        </p:spPr>
      </p:pic>
      <p:pic>
        <p:nvPicPr>
          <p:cNvPr id="2202" name="Google Shape;2202;p225" descr="畫面剪輯"/>
          <p:cNvPicPr preferRelativeResize="0"/>
          <p:nvPr/>
        </p:nvPicPr>
        <p:blipFill rotWithShape="1">
          <a:blip r:embed="rId5">
            <a:alphaModFix/>
          </a:blip>
          <a:srcRect/>
          <a:stretch/>
        </p:blipFill>
        <p:spPr>
          <a:xfrm>
            <a:off x="1790010" y="2935152"/>
            <a:ext cx="641705" cy="3382632"/>
          </a:xfrm>
          <a:prstGeom prst="rect">
            <a:avLst/>
          </a:prstGeom>
          <a:noFill/>
          <a:ln>
            <a:noFill/>
          </a:ln>
        </p:spPr>
      </p:pic>
      <p:pic>
        <p:nvPicPr>
          <p:cNvPr id="2203" name="Google Shape;2203;p225" descr="畫面剪輯"/>
          <p:cNvPicPr preferRelativeResize="0"/>
          <p:nvPr/>
        </p:nvPicPr>
        <p:blipFill rotWithShape="1">
          <a:blip r:embed="rId6">
            <a:alphaModFix/>
          </a:blip>
          <a:srcRect/>
          <a:stretch/>
        </p:blipFill>
        <p:spPr>
          <a:xfrm>
            <a:off x="1768875" y="2294930"/>
            <a:ext cx="882254" cy="2742513"/>
          </a:xfrm>
          <a:prstGeom prst="rect">
            <a:avLst/>
          </a:prstGeom>
          <a:noFill/>
          <a:ln>
            <a:noFill/>
          </a:ln>
        </p:spPr>
      </p:pic>
      <p:sp>
        <p:nvSpPr>
          <p:cNvPr id="2204" name="Google Shape;2204;p225"/>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B3A787"/>
                </a:solidFill>
                <a:latin typeface="Constantia"/>
                <a:ea typeface="Constantia"/>
                <a:cs typeface="Constantia"/>
                <a:sym typeface="Constantia"/>
              </a:rPr>
              <a:pPr algn="ctr"/>
              <a:t>15</a:t>
            </a:fld>
            <a:endParaRPr>
              <a:solidFill>
                <a:srgbClr val="B3A787"/>
              </a:solidFill>
              <a:latin typeface="Constantia"/>
              <a:ea typeface="Constantia"/>
              <a:cs typeface="Constantia"/>
              <a:sym typeface="Constantia"/>
            </a:endParaRPr>
          </a:p>
        </p:txBody>
      </p:sp>
      <p:pic>
        <p:nvPicPr>
          <p:cNvPr id="2205" name="Google Shape;2205;p225" descr="畫面剪輯"/>
          <p:cNvPicPr preferRelativeResize="0"/>
          <p:nvPr/>
        </p:nvPicPr>
        <p:blipFill rotWithShape="1">
          <a:blip r:embed="rId7">
            <a:alphaModFix/>
          </a:blip>
          <a:srcRect/>
          <a:stretch/>
        </p:blipFill>
        <p:spPr>
          <a:xfrm>
            <a:off x="1531411" y="3775995"/>
            <a:ext cx="3837513" cy="140758"/>
          </a:xfrm>
          <a:prstGeom prst="rect">
            <a:avLst/>
          </a:prstGeom>
          <a:noFill/>
          <a:ln>
            <a:noFill/>
          </a:ln>
        </p:spPr>
      </p:pic>
      <p:pic>
        <p:nvPicPr>
          <p:cNvPr id="2206" name="Google Shape;2206;p225"/>
          <p:cNvPicPr preferRelativeResize="0"/>
          <p:nvPr/>
        </p:nvPicPr>
        <p:blipFill rotWithShape="1">
          <a:blip r:embed="rId8">
            <a:alphaModFix/>
          </a:blip>
          <a:srcRect/>
          <a:stretch/>
        </p:blipFill>
        <p:spPr>
          <a:xfrm>
            <a:off x="7076753" y="2740623"/>
            <a:ext cx="3591246" cy="4085043"/>
          </a:xfrm>
          <a:prstGeom prst="rect">
            <a:avLst/>
          </a:prstGeom>
          <a:noFill/>
          <a:ln>
            <a:noFill/>
          </a:ln>
        </p:spPr>
      </p:pic>
      <p:sp>
        <p:nvSpPr>
          <p:cNvPr id="2207" name="Google Shape;2207;p225"/>
          <p:cNvSpPr txBox="1"/>
          <p:nvPr/>
        </p:nvSpPr>
        <p:spPr>
          <a:xfrm>
            <a:off x="8425756" y="6155814"/>
            <a:ext cx="2133600" cy="273844"/>
          </a:xfrm>
          <a:prstGeom prst="rect">
            <a:avLst/>
          </a:prstGeom>
          <a:noFill/>
          <a:ln>
            <a:noFill/>
          </a:ln>
        </p:spPr>
        <p:txBody>
          <a:bodyPr spcFirstLastPara="1" wrap="square" lIns="91425" tIns="45700" rIns="91425" bIns="45700" anchor="b" anchorCtr="0">
            <a:noAutofit/>
          </a:bodyPr>
          <a:lstStyle/>
          <a:p>
            <a:pPr algn="ctr">
              <a:lnSpc>
                <a:spcPct val="90000"/>
              </a:lnSpc>
            </a:pPr>
            <a:fld id="{00000000-1234-1234-1234-123412341234}" type="slidenum">
              <a:rPr lang="en-US" altLang="zh-TW" sz="1200">
                <a:solidFill>
                  <a:srgbClr val="000000"/>
                </a:solidFill>
                <a:latin typeface="Constantia"/>
                <a:ea typeface="Constantia"/>
                <a:cs typeface="Constantia"/>
                <a:sym typeface="Constantia"/>
              </a:rPr>
              <a:pPr algn="ctr">
                <a:lnSpc>
                  <a:spcPct val="90000"/>
                </a:lnSpc>
              </a:pPr>
              <a:t>15</a:t>
            </a:fld>
            <a:endParaRPr sz="1200">
              <a:solidFill>
                <a:srgbClr val="000000"/>
              </a:solidFill>
              <a:latin typeface="Constantia"/>
              <a:ea typeface="Constantia"/>
              <a:cs typeface="Constantia"/>
              <a:sym typeface="Constantia"/>
            </a:endParaRPr>
          </a:p>
        </p:txBody>
      </p:sp>
      <p:grpSp>
        <p:nvGrpSpPr>
          <p:cNvPr id="2208" name="Google Shape;2208;p225"/>
          <p:cNvGrpSpPr/>
          <p:nvPr/>
        </p:nvGrpSpPr>
        <p:grpSpPr>
          <a:xfrm>
            <a:off x="9186082" y="4237166"/>
            <a:ext cx="1444732" cy="261610"/>
            <a:chOff x="7662082" y="3722903"/>
            <a:chExt cx="1444732" cy="261610"/>
          </a:xfrm>
        </p:grpSpPr>
        <p:sp>
          <p:nvSpPr>
            <p:cNvPr id="2209" name="Google Shape;2209;p225"/>
            <p:cNvSpPr txBox="1"/>
            <p:nvPr/>
          </p:nvSpPr>
          <p:spPr>
            <a:xfrm>
              <a:off x="7940782" y="3722903"/>
              <a:ext cx="1166032" cy="261610"/>
            </a:xfrm>
            <a:prstGeom prst="rect">
              <a:avLst/>
            </a:prstGeom>
            <a:noFill/>
            <a:ln>
              <a:noFill/>
            </a:ln>
          </p:spPr>
          <p:txBody>
            <a:bodyPr spcFirstLastPara="1" wrap="square" lIns="91425" tIns="45700" rIns="91425" bIns="45700" anchor="t" anchorCtr="0">
              <a:noAutofit/>
            </a:bodyPr>
            <a:lstStyle/>
            <a:p>
              <a:r>
                <a:rPr lang="zh-TW" altLang="en-US" sz="1100">
                  <a:solidFill>
                    <a:srgbClr val="000000"/>
                  </a:solidFill>
                  <a:latin typeface="Constantia"/>
                  <a:ea typeface="Constantia"/>
                  <a:cs typeface="Constantia"/>
                  <a:sym typeface="Constantia"/>
                </a:rPr>
                <a:t>參考來源的作者</a:t>
              </a:r>
              <a:endParaRPr/>
            </a:p>
          </p:txBody>
        </p:sp>
        <p:cxnSp>
          <p:nvCxnSpPr>
            <p:cNvPr id="2210" name="Google Shape;2210;p225"/>
            <p:cNvCxnSpPr>
              <a:stCxn id="2209" idx="1"/>
            </p:cNvCxnSpPr>
            <p:nvPr/>
          </p:nvCxnSpPr>
          <p:spPr>
            <a:xfrm rot="10800000">
              <a:off x="7662082" y="3853708"/>
              <a:ext cx="278700" cy="0"/>
            </a:xfrm>
            <a:prstGeom prst="straightConnector1">
              <a:avLst/>
            </a:prstGeom>
            <a:noFill/>
            <a:ln w="9525" cap="flat" cmpd="sng">
              <a:solidFill>
                <a:srgbClr val="FF0000"/>
              </a:solidFill>
              <a:prstDash val="solid"/>
              <a:round/>
              <a:headEnd type="none" w="sm" len="sm"/>
              <a:tailEnd type="triangle" w="med" len="med"/>
            </a:ln>
          </p:spPr>
        </p:cxnSp>
      </p:grpSp>
      <p:grpSp>
        <p:nvGrpSpPr>
          <p:cNvPr id="2211" name="Google Shape;2211;p225"/>
          <p:cNvGrpSpPr/>
          <p:nvPr/>
        </p:nvGrpSpPr>
        <p:grpSpPr>
          <a:xfrm>
            <a:off x="9208860" y="4530362"/>
            <a:ext cx="1533392" cy="276999"/>
            <a:chOff x="7684861" y="4005064"/>
            <a:chExt cx="1533392" cy="276999"/>
          </a:xfrm>
        </p:grpSpPr>
        <p:sp>
          <p:nvSpPr>
            <p:cNvPr id="2212" name="Google Shape;2212;p225"/>
            <p:cNvSpPr txBox="1"/>
            <p:nvPr/>
          </p:nvSpPr>
          <p:spPr>
            <a:xfrm>
              <a:off x="7802481" y="4005064"/>
              <a:ext cx="1415772" cy="276999"/>
            </a:xfrm>
            <a:prstGeom prst="rect">
              <a:avLst/>
            </a:prstGeom>
            <a:noFill/>
            <a:ln>
              <a:noFill/>
            </a:ln>
          </p:spPr>
          <p:txBody>
            <a:bodyPr spcFirstLastPara="1" wrap="square" lIns="91425" tIns="45700" rIns="91425" bIns="45700" anchor="t" anchorCtr="0">
              <a:noAutofit/>
            </a:bodyPr>
            <a:lstStyle/>
            <a:p>
              <a:r>
                <a:rPr lang="zh-TW" altLang="en-US" sz="1200">
                  <a:solidFill>
                    <a:srgbClr val="000000"/>
                  </a:solidFill>
                  <a:latin typeface="Constantia"/>
                  <a:ea typeface="Constantia"/>
                  <a:cs typeface="Constantia"/>
                  <a:sym typeface="Constantia"/>
                </a:rPr>
                <a:t>參考來源的出版社</a:t>
              </a:r>
              <a:endParaRPr/>
            </a:p>
          </p:txBody>
        </p:sp>
        <p:cxnSp>
          <p:nvCxnSpPr>
            <p:cNvPr id="2213" name="Google Shape;2213;p225"/>
            <p:cNvCxnSpPr/>
            <p:nvPr/>
          </p:nvCxnSpPr>
          <p:spPr>
            <a:xfrm rot="10800000">
              <a:off x="7684861" y="4149080"/>
              <a:ext cx="199507" cy="2233"/>
            </a:xfrm>
            <a:prstGeom prst="straightConnector1">
              <a:avLst/>
            </a:prstGeom>
            <a:noFill/>
            <a:ln w="9525" cap="flat" cmpd="sng">
              <a:solidFill>
                <a:srgbClr val="FF0000"/>
              </a:solidFill>
              <a:prstDash val="solid"/>
              <a:round/>
              <a:headEnd type="none" w="sm" len="sm"/>
              <a:tailEnd type="triangle" w="med" len="med"/>
            </a:ln>
          </p:spPr>
        </p:cxnSp>
      </p:grpSp>
      <p:grpSp>
        <p:nvGrpSpPr>
          <p:cNvPr id="2214" name="Google Shape;2214;p225"/>
          <p:cNvGrpSpPr/>
          <p:nvPr/>
        </p:nvGrpSpPr>
        <p:grpSpPr>
          <a:xfrm>
            <a:off x="9408367" y="4894306"/>
            <a:ext cx="1345600" cy="276999"/>
            <a:chOff x="7884368" y="4380041"/>
            <a:chExt cx="1345600" cy="276999"/>
          </a:xfrm>
        </p:grpSpPr>
        <p:sp>
          <p:nvSpPr>
            <p:cNvPr id="2215" name="Google Shape;2215;p225"/>
            <p:cNvSpPr txBox="1"/>
            <p:nvPr/>
          </p:nvSpPr>
          <p:spPr>
            <a:xfrm>
              <a:off x="8054646" y="4380041"/>
              <a:ext cx="1175322" cy="276999"/>
            </a:xfrm>
            <a:prstGeom prst="rect">
              <a:avLst/>
            </a:prstGeom>
            <a:noFill/>
            <a:ln>
              <a:noFill/>
            </a:ln>
          </p:spPr>
          <p:txBody>
            <a:bodyPr spcFirstLastPara="1" wrap="square" lIns="91425" tIns="45700" rIns="91425" bIns="45700" anchor="t" anchorCtr="0">
              <a:noAutofit/>
            </a:bodyPr>
            <a:lstStyle/>
            <a:p>
              <a:r>
                <a:rPr lang="zh-TW" altLang="en-US" sz="1200">
                  <a:solidFill>
                    <a:srgbClr val="000000"/>
                  </a:solidFill>
                  <a:latin typeface="Constantia"/>
                  <a:ea typeface="Constantia"/>
                  <a:cs typeface="Constantia"/>
                  <a:sym typeface="Constantia"/>
                </a:rPr>
                <a:t>製作此</a:t>
              </a:r>
              <a:r>
                <a:rPr lang="en-US" altLang="zh-TW" sz="1200">
                  <a:solidFill>
                    <a:srgbClr val="000000"/>
                  </a:solidFill>
                  <a:latin typeface="Constantia"/>
                  <a:ea typeface="Constantia"/>
                  <a:cs typeface="Constantia"/>
                  <a:sym typeface="Constantia"/>
                </a:rPr>
                <a:t>POI</a:t>
              </a:r>
              <a:r>
                <a:rPr lang="zh-TW" altLang="en-US" sz="1200">
                  <a:solidFill>
                    <a:srgbClr val="000000"/>
                  </a:solidFill>
                  <a:latin typeface="Constantia"/>
                  <a:ea typeface="Constantia"/>
                  <a:cs typeface="Constantia"/>
                  <a:sym typeface="Constantia"/>
                </a:rPr>
                <a:t>的人</a:t>
              </a:r>
              <a:endParaRPr/>
            </a:p>
          </p:txBody>
        </p:sp>
        <p:cxnSp>
          <p:nvCxnSpPr>
            <p:cNvPr id="2216" name="Google Shape;2216;p225"/>
            <p:cNvCxnSpPr/>
            <p:nvPr/>
          </p:nvCxnSpPr>
          <p:spPr>
            <a:xfrm flipH="1">
              <a:off x="7884368" y="4512736"/>
              <a:ext cx="163640" cy="5860"/>
            </a:xfrm>
            <a:prstGeom prst="straightConnector1">
              <a:avLst/>
            </a:prstGeom>
            <a:noFill/>
            <a:ln w="9525" cap="flat" cmpd="sng">
              <a:solidFill>
                <a:srgbClr val="FF0000"/>
              </a:solidFill>
              <a:prstDash val="solid"/>
              <a:round/>
              <a:headEnd type="none" w="sm" len="sm"/>
              <a:tailEnd type="triangle" w="med" len="med"/>
            </a:ln>
          </p:spPr>
        </p:cxnSp>
      </p:grpSp>
      <p:grpSp>
        <p:nvGrpSpPr>
          <p:cNvPr id="2217" name="Google Shape;2217;p225"/>
          <p:cNvGrpSpPr/>
          <p:nvPr/>
        </p:nvGrpSpPr>
        <p:grpSpPr>
          <a:xfrm>
            <a:off x="8878194" y="3886836"/>
            <a:ext cx="1854830" cy="276999"/>
            <a:chOff x="7354195" y="3372571"/>
            <a:chExt cx="1854830" cy="276999"/>
          </a:xfrm>
        </p:grpSpPr>
        <p:cxnSp>
          <p:nvCxnSpPr>
            <p:cNvPr id="2218" name="Google Shape;2218;p225"/>
            <p:cNvCxnSpPr/>
            <p:nvPr/>
          </p:nvCxnSpPr>
          <p:spPr>
            <a:xfrm flipH="1">
              <a:off x="7354195" y="3519476"/>
              <a:ext cx="234824" cy="4129"/>
            </a:xfrm>
            <a:prstGeom prst="straightConnector1">
              <a:avLst/>
            </a:prstGeom>
            <a:noFill/>
            <a:ln w="9525" cap="flat" cmpd="sng">
              <a:solidFill>
                <a:srgbClr val="FF0000"/>
              </a:solidFill>
              <a:prstDash val="solid"/>
              <a:round/>
              <a:headEnd type="none" w="sm" len="sm"/>
              <a:tailEnd type="triangle" w="med" len="med"/>
            </a:ln>
          </p:spPr>
        </p:cxnSp>
        <p:sp>
          <p:nvSpPr>
            <p:cNvPr id="2219" name="Google Shape;2219;p225"/>
            <p:cNvSpPr txBox="1"/>
            <p:nvPr/>
          </p:nvSpPr>
          <p:spPr>
            <a:xfrm>
              <a:off x="7584862" y="3372571"/>
              <a:ext cx="1624163" cy="276999"/>
            </a:xfrm>
            <a:prstGeom prst="rect">
              <a:avLst/>
            </a:prstGeom>
            <a:noFill/>
            <a:ln>
              <a:noFill/>
            </a:ln>
          </p:spPr>
          <p:txBody>
            <a:bodyPr spcFirstLastPara="1" wrap="square" lIns="91425" tIns="45700" rIns="91425" bIns="45700" anchor="t" anchorCtr="0">
              <a:noAutofit/>
            </a:bodyPr>
            <a:lstStyle/>
            <a:p>
              <a:r>
                <a:rPr lang="zh-TW" altLang="en-US" sz="1200">
                  <a:solidFill>
                    <a:srgbClr val="000000"/>
                  </a:solidFill>
                  <a:latin typeface="Constantia"/>
                  <a:ea typeface="Constantia"/>
                  <a:cs typeface="Constantia"/>
                  <a:sym typeface="Constantia"/>
                </a:rPr>
                <a:t>參考的書名、</a:t>
              </a:r>
              <a:r>
                <a:rPr lang="en-US" altLang="zh-TW" sz="1200">
                  <a:solidFill>
                    <a:srgbClr val="000000"/>
                  </a:solidFill>
                  <a:latin typeface="Constantia"/>
                  <a:ea typeface="Constantia"/>
                  <a:cs typeface="Constantia"/>
                  <a:sym typeface="Constantia"/>
                </a:rPr>
                <a:t>URL</a:t>
              </a:r>
              <a:r>
                <a:rPr lang="zh-TW" altLang="en-US" sz="1200">
                  <a:solidFill>
                    <a:srgbClr val="000000"/>
                  </a:solidFill>
                  <a:latin typeface="Constantia"/>
                  <a:ea typeface="Constantia"/>
                  <a:cs typeface="Constantia"/>
                  <a:sym typeface="Constantia"/>
                </a:rPr>
                <a:t>、∙∙∙</a:t>
              </a:r>
              <a:endParaRPr sz="1200">
                <a:solidFill>
                  <a:srgbClr val="000000"/>
                </a:solidFill>
                <a:latin typeface="Constantia"/>
                <a:ea typeface="Constantia"/>
                <a:cs typeface="Constantia"/>
                <a:sym typeface="Constantia"/>
              </a:endParaRPr>
            </a:p>
          </p:txBody>
        </p:sp>
      </p:grpSp>
      <p:pic>
        <p:nvPicPr>
          <p:cNvPr id="2220" name="Google Shape;2220;p225"/>
          <p:cNvPicPr preferRelativeResize="0"/>
          <p:nvPr/>
        </p:nvPicPr>
        <p:blipFill rotWithShape="1">
          <a:blip r:embed="rId9">
            <a:alphaModFix/>
          </a:blip>
          <a:srcRect/>
          <a:stretch/>
        </p:blipFill>
        <p:spPr>
          <a:xfrm>
            <a:off x="1768875" y="2143065"/>
            <a:ext cx="654716" cy="404383"/>
          </a:xfrm>
          <a:prstGeom prst="rect">
            <a:avLst/>
          </a:prstGeom>
          <a:noFill/>
          <a:ln>
            <a:noFill/>
          </a:ln>
        </p:spPr>
      </p:pic>
      <p:pic>
        <p:nvPicPr>
          <p:cNvPr id="2221" name="Google Shape;2221;p225"/>
          <p:cNvPicPr preferRelativeResize="0"/>
          <p:nvPr/>
        </p:nvPicPr>
        <p:blipFill rotWithShape="1">
          <a:blip r:embed="rId10">
            <a:alphaModFix/>
          </a:blip>
          <a:srcRect/>
          <a:stretch/>
        </p:blipFill>
        <p:spPr>
          <a:xfrm>
            <a:off x="1768875" y="2431097"/>
            <a:ext cx="846728" cy="2463209"/>
          </a:xfrm>
          <a:prstGeom prst="rect">
            <a:avLst/>
          </a:prstGeom>
          <a:noFill/>
          <a:ln>
            <a:noFill/>
          </a:ln>
        </p:spPr>
      </p:pic>
      <p:pic>
        <p:nvPicPr>
          <p:cNvPr id="2222" name="Google Shape;2222;p225"/>
          <p:cNvPicPr preferRelativeResize="0"/>
          <p:nvPr/>
        </p:nvPicPr>
        <p:blipFill rotWithShape="1">
          <a:blip r:embed="rId11">
            <a:alphaModFix/>
          </a:blip>
          <a:srcRect/>
          <a:stretch/>
        </p:blipFill>
        <p:spPr>
          <a:xfrm>
            <a:off x="2608175" y="2283175"/>
            <a:ext cx="535496" cy="2956232"/>
          </a:xfrm>
          <a:prstGeom prst="rect">
            <a:avLst/>
          </a:prstGeom>
          <a:noFill/>
          <a:ln>
            <a:noFill/>
          </a:ln>
        </p:spPr>
      </p:pic>
      <p:pic>
        <p:nvPicPr>
          <p:cNvPr id="2223" name="Google Shape;2223;p225"/>
          <p:cNvPicPr preferRelativeResize="0"/>
          <p:nvPr/>
        </p:nvPicPr>
        <p:blipFill rotWithShape="1">
          <a:blip r:embed="rId12">
            <a:alphaModFix/>
          </a:blip>
          <a:srcRect/>
          <a:stretch/>
        </p:blipFill>
        <p:spPr>
          <a:xfrm>
            <a:off x="1768875" y="2654213"/>
            <a:ext cx="582708" cy="640978"/>
          </a:xfrm>
          <a:prstGeom prst="rect">
            <a:avLst/>
          </a:prstGeom>
          <a:noFill/>
          <a:ln>
            <a:noFill/>
          </a:ln>
        </p:spPr>
      </p:pic>
      <p:pic>
        <p:nvPicPr>
          <p:cNvPr id="2224" name="Google Shape;2224;p225"/>
          <p:cNvPicPr preferRelativeResize="0"/>
          <p:nvPr/>
        </p:nvPicPr>
        <p:blipFill rotWithShape="1">
          <a:blip r:embed="rId13">
            <a:alphaModFix/>
          </a:blip>
          <a:srcRect/>
          <a:stretch/>
        </p:blipFill>
        <p:spPr>
          <a:xfrm>
            <a:off x="1768875" y="3045692"/>
            <a:ext cx="396858" cy="2841789"/>
          </a:xfrm>
          <a:prstGeom prst="rect">
            <a:avLst/>
          </a:prstGeom>
          <a:noFill/>
          <a:ln>
            <a:noFill/>
          </a:ln>
        </p:spPr>
      </p:pic>
      <p:pic>
        <p:nvPicPr>
          <p:cNvPr id="2225" name="Google Shape;2225;p225"/>
          <p:cNvPicPr preferRelativeResize="0"/>
          <p:nvPr/>
        </p:nvPicPr>
        <p:blipFill rotWithShape="1">
          <a:blip r:embed="rId14">
            <a:alphaModFix/>
          </a:blip>
          <a:srcRect/>
          <a:stretch/>
        </p:blipFill>
        <p:spPr>
          <a:xfrm>
            <a:off x="7348634" y="3761293"/>
            <a:ext cx="1339654" cy="1332085"/>
          </a:xfrm>
          <a:prstGeom prst="rect">
            <a:avLst/>
          </a:prstGeom>
          <a:noFill/>
          <a:ln>
            <a:noFill/>
          </a:ln>
        </p:spPr>
      </p:pic>
      <p:pic>
        <p:nvPicPr>
          <p:cNvPr id="2226" name="Google Shape;2226;p225"/>
          <p:cNvPicPr preferRelativeResize="0"/>
          <p:nvPr/>
        </p:nvPicPr>
        <p:blipFill rotWithShape="1">
          <a:blip r:embed="rId15">
            <a:alphaModFix/>
          </a:blip>
          <a:srcRect/>
          <a:stretch/>
        </p:blipFill>
        <p:spPr>
          <a:xfrm>
            <a:off x="7365034" y="5383426"/>
            <a:ext cx="514800" cy="328279"/>
          </a:xfrm>
          <a:prstGeom prst="rect">
            <a:avLst/>
          </a:prstGeom>
          <a:noFill/>
          <a:ln>
            <a:noFill/>
          </a:ln>
        </p:spPr>
      </p:pic>
      <p:pic>
        <p:nvPicPr>
          <p:cNvPr id="2227" name="Google Shape;2227;p225"/>
          <p:cNvPicPr preferRelativeResize="0"/>
          <p:nvPr/>
        </p:nvPicPr>
        <p:blipFill rotWithShape="1">
          <a:blip r:embed="rId16">
            <a:alphaModFix/>
          </a:blip>
          <a:srcRect/>
          <a:stretch/>
        </p:blipFill>
        <p:spPr>
          <a:xfrm>
            <a:off x="2759275" y="2143063"/>
            <a:ext cx="3492750" cy="1894570"/>
          </a:xfrm>
          <a:prstGeom prst="rect">
            <a:avLst/>
          </a:prstGeom>
          <a:noFill/>
          <a:ln>
            <a:noFill/>
          </a:ln>
        </p:spPr>
      </p:pic>
      <p:grpSp>
        <p:nvGrpSpPr>
          <p:cNvPr id="2228" name="Google Shape;2228;p225"/>
          <p:cNvGrpSpPr/>
          <p:nvPr/>
        </p:nvGrpSpPr>
        <p:grpSpPr>
          <a:xfrm>
            <a:off x="2552678" y="1616866"/>
            <a:ext cx="1181986" cy="417111"/>
            <a:chOff x="7203095" y="3372571"/>
            <a:chExt cx="1181986" cy="417111"/>
          </a:xfrm>
        </p:grpSpPr>
        <p:cxnSp>
          <p:nvCxnSpPr>
            <p:cNvPr id="2229" name="Google Shape;2229;p225"/>
            <p:cNvCxnSpPr/>
            <p:nvPr/>
          </p:nvCxnSpPr>
          <p:spPr>
            <a:xfrm flipH="1">
              <a:off x="7203095" y="3519476"/>
              <a:ext cx="385924" cy="270206"/>
            </a:xfrm>
            <a:prstGeom prst="straightConnector1">
              <a:avLst/>
            </a:prstGeom>
            <a:noFill/>
            <a:ln w="9525" cap="flat" cmpd="sng">
              <a:solidFill>
                <a:srgbClr val="FF0000"/>
              </a:solidFill>
              <a:prstDash val="solid"/>
              <a:round/>
              <a:headEnd type="none" w="sm" len="sm"/>
              <a:tailEnd type="triangle" w="med" len="med"/>
            </a:ln>
          </p:spPr>
        </p:cxnSp>
        <p:sp>
          <p:nvSpPr>
            <p:cNvPr id="2230" name="Google Shape;2230;p225"/>
            <p:cNvSpPr txBox="1"/>
            <p:nvPr/>
          </p:nvSpPr>
          <p:spPr>
            <a:xfrm>
              <a:off x="7584862" y="3372571"/>
              <a:ext cx="800219" cy="276999"/>
            </a:xfrm>
            <a:prstGeom prst="rect">
              <a:avLst/>
            </a:prstGeom>
            <a:noFill/>
            <a:ln>
              <a:noFill/>
            </a:ln>
          </p:spPr>
          <p:txBody>
            <a:bodyPr spcFirstLastPara="1" wrap="square" lIns="91425" tIns="45700" rIns="91425" bIns="45700" anchor="t" anchorCtr="0">
              <a:noAutofit/>
            </a:bodyPr>
            <a:lstStyle/>
            <a:p>
              <a:r>
                <a:rPr lang="zh-TW" altLang="en-US" sz="1200">
                  <a:solidFill>
                    <a:srgbClr val="000000"/>
                  </a:solidFill>
                  <a:latin typeface="Constantia"/>
                  <a:ea typeface="Constantia"/>
                  <a:cs typeface="Constantia"/>
                  <a:sym typeface="Constantia"/>
                </a:rPr>
                <a:t>點選解說</a:t>
              </a:r>
              <a:endParaRPr/>
            </a:p>
          </p:txBody>
        </p:sp>
      </p:grpSp>
      <p:pic>
        <p:nvPicPr>
          <p:cNvPr id="2231" name="Google Shape;2231;p225" descr="畫面剪輯"/>
          <p:cNvPicPr preferRelativeResize="0"/>
          <p:nvPr/>
        </p:nvPicPr>
        <p:blipFill rotWithShape="1">
          <a:blip r:embed="rId17">
            <a:alphaModFix/>
          </a:blip>
          <a:srcRect/>
          <a:stretch/>
        </p:blipFill>
        <p:spPr>
          <a:xfrm>
            <a:off x="2620321" y="2283175"/>
            <a:ext cx="2499708" cy="2946870"/>
          </a:xfrm>
          <a:prstGeom prst="rect">
            <a:avLst/>
          </a:prstGeom>
          <a:noFill/>
          <a:ln>
            <a:noFill/>
          </a:ln>
        </p:spPr>
      </p:pic>
      <p:pic>
        <p:nvPicPr>
          <p:cNvPr id="2232" name="Google Shape;2232;p225" descr="畫面剪輯"/>
          <p:cNvPicPr preferRelativeResize="0"/>
          <p:nvPr/>
        </p:nvPicPr>
        <p:blipFill rotWithShape="1">
          <a:blip r:embed="rId18">
            <a:alphaModFix/>
          </a:blip>
          <a:srcRect t="-1" r="45779" b="-659"/>
          <a:stretch/>
        </p:blipFill>
        <p:spPr>
          <a:xfrm>
            <a:off x="1510855" y="3572375"/>
            <a:ext cx="1553187" cy="215514"/>
          </a:xfrm>
          <a:prstGeom prst="rect">
            <a:avLst/>
          </a:prstGeom>
          <a:noFill/>
          <a:ln>
            <a:noFill/>
          </a:ln>
        </p:spPr>
      </p:pic>
      <p:pic>
        <p:nvPicPr>
          <p:cNvPr id="2233" name="Google Shape;2233;p225" descr="畫面剪輯"/>
          <p:cNvPicPr preferRelativeResize="0"/>
          <p:nvPr/>
        </p:nvPicPr>
        <p:blipFill rotWithShape="1">
          <a:blip r:embed="rId19">
            <a:alphaModFix/>
          </a:blip>
          <a:srcRect l="-1" r="8533" b="11686"/>
          <a:stretch/>
        </p:blipFill>
        <p:spPr>
          <a:xfrm>
            <a:off x="7081741" y="2743330"/>
            <a:ext cx="3672226" cy="231373"/>
          </a:xfrm>
          <a:prstGeom prst="rect">
            <a:avLst/>
          </a:prstGeom>
          <a:noFill/>
          <a:ln>
            <a:noFill/>
          </a:ln>
        </p:spPr>
      </p:pic>
      <p:sp>
        <p:nvSpPr>
          <p:cNvPr id="2234" name="Google Shape;2234;p225"/>
          <p:cNvSpPr txBox="1"/>
          <p:nvPr/>
        </p:nvSpPr>
        <p:spPr>
          <a:xfrm>
            <a:off x="1791215" y="3262325"/>
            <a:ext cx="800219" cy="276999"/>
          </a:xfrm>
          <a:prstGeom prst="rect">
            <a:avLst/>
          </a:prstGeom>
          <a:noFill/>
          <a:ln>
            <a:noFill/>
          </a:ln>
        </p:spPr>
        <p:txBody>
          <a:bodyPr spcFirstLastPara="1" wrap="square" lIns="91425" tIns="45700" rIns="91425" bIns="45700" anchor="t" anchorCtr="0">
            <a:noAutofit/>
          </a:bodyPr>
          <a:lstStyle/>
          <a:p>
            <a:r>
              <a:rPr lang="zh-TW" altLang="en-US" sz="1200">
                <a:solidFill>
                  <a:schemeClr val="dk1"/>
                </a:solidFill>
                <a:latin typeface="Constantia"/>
                <a:ea typeface="Constantia"/>
                <a:cs typeface="Constantia"/>
                <a:sym typeface="Constantia"/>
              </a:rPr>
              <a:t>成功大學</a:t>
            </a:r>
            <a:endParaRPr/>
          </a:p>
        </p:txBody>
      </p:sp>
      <p:sp>
        <p:nvSpPr>
          <p:cNvPr id="2235" name="Google Shape;2235;p225"/>
          <p:cNvSpPr txBox="1"/>
          <p:nvPr/>
        </p:nvSpPr>
        <p:spPr>
          <a:xfrm>
            <a:off x="7329004" y="3034207"/>
            <a:ext cx="908723" cy="276999"/>
          </a:xfrm>
          <a:prstGeom prst="rect">
            <a:avLst/>
          </a:prstGeom>
          <a:noFill/>
          <a:ln>
            <a:noFill/>
          </a:ln>
        </p:spPr>
        <p:txBody>
          <a:bodyPr spcFirstLastPara="1" wrap="square" lIns="91425" tIns="45700" rIns="91425" bIns="45700" anchor="t" anchorCtr="0">
            <a:noAutofit/>
          </a:bodyPr>
          <a:lstStyle/>
          <a:p>
            <a:r>
              <a:rPr lang="zh-TW" altLang="en-US" sz="1200">
                <a:solidFill>
                  <a:schemeClr val="dk1"/>
                </a:solidFill>
                <a:latin typeface="Constantia"/>
                <a:ea typeface="Constantia"/>
                <a:cs typeface="Constantia"/>
                <a:sym typeface="Constantia"/>
              </a:rPr>
              <a:t>資訊系館</a:t>
            </a:r>
            <a:endParaRPr/>
          </a:p>
        </p:txBody>
      </p:sp>
      <p:grpSp>
        <p:nvGrpSpPr>
          <p:cNvPr id="2236" name="Google Shape;2236;p225"/>
          <p:cNvGrpSpPr/>
          <p:nvPr/>
        </p:nvGrpSpPr>
        <p:grpSpPr>
          <a:xfrm>
            <a:off x="2940304" y="2734350"/>
            <a:ext cx="1335874" cy="417111"/>
            <a:chOff x="7203095" y="3372571"/>
            <a:chExt cx="1335874" cy="417111"/>
          </a:xfrm>
        </p:grpSpPr>
        <p:cxnSp>
          <p:nvCxnSpPr>
            <p:cNvPr id="2237" name="Google Shape;2237;p225"/>
            <p:cNvCxnSpPr/>
            <p:nvPr/>
          </p:nvCxnSpPr>
          <p:spPr>
            <a:xfrm flipH="1">
              <a:off x="7203095" y="3519476"/>
              <a:ext cx="385924" cy="270206"/>
            </a:xfrm>
            <a:prstGeom prst="straightConnector1">
              <a:avLst/>
            </a:prstGeom>
            <a:noFill/>
            <a:ln w="9525" cap="flat" cmpd="sng">
              <a:solidFill>
                <a:srgbClr val="FF0000"/>
              </a:solidFill>
              <a:prstDash val="solid"/>
              <a:round/>
              <a:headEnd type="none" w="sm" len="sm"/>
              <a:tailEnd type="triangle" w="med" len="med"/>
            </a:ln>
          </p:spPr>
        </p:cxnSp>
        <p:sp>
          <p:nvSpPr>
            <p:cNvPr id="2238" name="Google Shape;2238;p225"/>
            <p:cNvSpPr txBox="1"/>
            <p:nvPr/>
          </p:nvSpPr>
          <p:spPr>
            <a:xfrm>
              <a:off x="7584862" y="3372571"/>
              <a:ext cx="954107" cy="276999"/>
            </a:xfrm>
            <a:prstGeom prst="rect">
              <a:avLst/>
            </a:prstGeom>
            <a:noFill/>
            <a:ln>
              <a:noFill/>
            </a:ln>
          </p:spPr>
          <p:txBody>
            <a:bodyPr spcFirstLastPara="1" wrap="square" lIns="91425" tIns="45700" rIns="91425" bIns="45700" anchor="t" anchorCtr="0">
              <a:noAutofit/>
            </a:bodyPr>
            <a:lstStyle/>
            <a:p>
              <a:r>
                <a:rPr lang="zh-TW" altLang="en-US" sz="1200">
                  <a:solidFill>
                    <a:srgbClr val="000000"/>
                  </a:solidFill>
                  <a:latin typeface="Constantia"/>
                  <a:ea typeface="Constantia"/>
                  <a:cs typeface="Constantia"/>
                  <a:sym typeface="Constantia"/>
                </a:rPr>
                <a:t>填寫關鍵字</a:t>
              </a:r>
              <a:endParaRPr/>
            </a:p>
          </p:txBody>
        </p:sp>
      </p:grpSp>
      <p:sp>
        <p:nvSpPr>
          <p:cNvPr id="2239" name="Google Shape;2239;p225"/>
          <p:cNvSpPr/>
          <p:nvPr/>
        </p:nvSpPr>
        <p:spPr>
          <a:xfrm>
            <a:off x="1510855" y="3775995"/>
            <a:ext cx="3858069" cy="140758"/>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onstantia"/>
              <a:ea typeface="Constantia"/>
              <a:cs typeface="Constantia"/>
              <a:sym typeface="Constantia"/>
            </a:endParaRPr>
          </a:p>
        </p:txBody>
      </p:sp>
      <p:grpSp>
        <p:nvGrpSpPr>
          <p:cNvPr id="2240" name="Google Shape;2240;p225"/>
          <p:cNvGrpSpPr/>
          <p:nvPr/>
        </p:nvGrpSpPr>
        <p:grpSpPr>
          <a:xfrm>
            <a:off x="8765881" y="3004109"/>
            <a:ext cx="1449647" cy="276999"/>
            <a:chOff x="6935434" y="3372571"/>
            <a:chExt cx="1449647" cy="276999"/>
          </a:xfrm>
        </p:grpSpPr>
        <p:cxnSp>
          <p:nvCxnSpPr>
            <p:cNvPr id="2241" name="Google Shape;2241;p225"/>
            <p:cNvCxnSpPr/>
            <p:nvPr/>
          </p:nvCxnSpPr>
          <p:spPr>
            <a:xfrm flipH="1">
              <a:off x="6935434" y="3519476"/>
              <a:ext cx="653585" cy="104811"/>
            </a:xfrm>
            <a:prstGeom prst="straightConnector1">
              <a:avLst/>
            </a:prstGeom>
            <a:noFill/>
            <a:ln w="9525" cap="flat" cmpd="sng">
              <a:solidFill>
                <a:srgbClr val="FF0000"/>
              </a:solidFill>
              <a:prstDash val="solid"/>
              <a:round/>
              <a:headEnd type="none" w="sm" len="sm"/>
              <a:tailEnd type="triangle" w="med" len="med"/>
            </a:ln>
          </p:spPr>
        </p:cxnSp>
        <p:sp>
          <p:nvSpPr>
            <p:cNvPr id="2242" name="Google Shape;2242;p225"/>
            <p:cNvSpPr txBox="1"/>
            <p:nvPr/>
          </p:nvSpPr>
          <p:spPr>
            <a:xfrm>
              <a:off x="7584862" y="3372571"/>
              <a:ext cx="800219" cy="276999"/>
            </a:xfrm>
            <a:prstGeom prst="rect">
              <a:avLst/>
            </a:prstGeom>
            <a:noFill/>
            <a:ln>
              <a:noFill/>
            </a:ln>
          </p:spPr>
          <p:txBody>
            <a:bodyPr spcFirstLastPara="1" wrap="square" lIns="91425" tIns="45700" rIns="91425" bIns="45700" anchor="t" anchorCtr="0">
              <a:noAutofit/>
            </a:bodyPr>
            <a:lstStyle/>
            <a:p>
              <a:r>
                <a:rPr lang="zh-TW" altLang="en-US" sz="1200">
                  <a:solidFill>
                    <a:srgbClr val="000000"/>
                  </a:solidFill>
                  <a:latin typeface="Constantia"/>
                  <a:ea typeface="Constantia"/>
                  <a:cs typeface="Constantia"/>
                  <a:sym typeface="Constantia"/>
                </a:rPr>
                <a:t>填寫描述</a:t>
              </a:r>
              <a:endParaRPr/>
            </a:p>
          </p:txBody>
        </p:sp>
      </p:grpSp>
      <p:sp>
        <p:nvSpPr>
          <p:cNvPr id="2243" name="Google Shape;2243;p225"/>
          <p:cNvSpPr txBox="1"/>
          <p:nvPr/>
        </p:nvSpPr>
        <p:spPr>
          <a:xfrm>
            <a:off x="1967304" y="145285"/>
            <a:ext cx="7886700" cy="994172"/>
          </a:xfrm>
          <a:prstGeom prst="rect">
            <a:avLst/>
          </a:prstGeom>
          <a:noFill/>
          <a:ln>
            <a:noFill/>
          </a:ln>
        </p:spPr>
        <p:txBody>
          <a:bodyPr spcFirstLastPara="1" wrap="square" lIns="91425" tIns="45700" rIns="91425" bIns="45700" anchor="ctr" anchorCtr="0">
            <a:noAutofit/>
          </a:bodyPr>
          <a:lstStyle/>
          <a:p>
            <a:pPr algn="ctr">
              <a:buClr>
                <a:srgbClr val="562214"/>
              </a:buClr>
              <a:buSzPts val="3000"/>
            </a:pPr>
            <a:r>
              <a:rPr lang="en-US" altLang="zh-TW" sz="3000">
                <a:solidFill>
                  <a:srgbClr val="562214"/>
                </a:solidFill>
                <a:latin typeface="Constantia"/>
                <a:ea typeface="Constantia"/>
                <a:cs typeface="Constantia"/>
                <a:sym typeface="Constantia"/>
              </a:rPr>
              <a:t>Web’s </a:t>
            </a:r>
            <a:r>
              <a:rPr lang="zh-TW" altLang="en-US" sz="3000">
                <a:solidFill>
                  <a:srgbClr val="562214"/>
                </a:solidFill>
                <a:latin typeface="Constantia"/>
                <a:ea typeface="Constantia"/>
                <a:cs typeface="Constantia"/>
                <a:sym typeface="Constantia"/>
              </a:rPr>
              <a:t>創作空間</a:t>
            </a:r>
            <a:r>
              <a:rPr lang="en-US" altLang="zh-TW" sz="3000">
                <a:solidFill>
                  <a:srgbClr val="562214"/>
                </a:solidFill>
                <a:latin typeface="Constantia"/>
                <a:ea typeface="Constantia"/>
                <a:cs typeface="Constantia"/>
                <a:sym typeface="Constantia"/>
              </a:rPr>
              <a:t>:</a:t>
            </a:r>
            <a:r>
              <a:rPr lang="zh-TW" altLang="en-US" sz="3000">
                <a:solidFill>
                  <a:srgbClr val="562214"/>
                </a:solidFill>
                <a:latin typeface="Constantia"/>
                <a:ea typeface="Constantia"/>
                <a:cs typeface="Constantia"/>
                <a:sym typeface="Constantia"/>
              </a:rPr>
              <a:t>新增景點</a:t>
            </a:r>
            <a:endParaRPr/>
          </a:p>
        </p:txBody>
      </p:sp>
    </p:spTree>
    <p:extLst>
      <p:ext uri="{BB962C8B-B14F-4D97-AF65-F5344CB8AC3E}">
        <p14:creationId xmlns:p14="http://schemas.microsoft.com/office/powerpoint/2010/main" val="349393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22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222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22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2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1"/>
                                          </p:stCondLst>
                                        </p:cTn>
                                        <p:tgtEl>
                                          <p:spTgt spid="222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0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1"/>
                                          </p:stCondLst>
                                        </p:cTn>
                                        <p:tgtEl>
                                          <p:spTgt spid="220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1"/>
                                          </p:stCondLst>
                                        </p:cTn>
                                        <p:tgtEl>
                                          <p:spTgt spid="223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1"/>
                                          </p:stCondLst>
                                        </p:cTn>
                                        <p:tgtEl>
                                          <p:spTgt spid="222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0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1"/>
                                          </p:stCondLst>
                                        </p:cTn>
                                        <p:tgtEl>
                                          <p:spTgt spid="220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2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1"/>
                                          </p:stCondLst>
                                        </p:cTn>
                                        <p:tgtEl>
                                          <p:spTgt spid="222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2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2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1"/>
                                          </p:stCondLst>
                                        </p:cTn>
                                        <p:tgtEl>
                                          <p:spTgt spid="223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2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20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3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3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23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24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1"/>
                                          </p:stCondLst>
                                        </p:cTn>
                                        <p:tgtEl>
                                          <p:spTgt spid="2240"/>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22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1"/>
                                          </p:stCondLst>
                                        </p:cTn>
                                        <p:tgtEl>
                                          <p:spTgt spid="2225"/>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21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220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21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21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pic>
        <p:nvPicPr>
          <p:cNvPr id="2248" name="Google Shape;2248;p226"/>
          <p:cNvPicPr preferRelativeResize="0"/>
          <p:nvPr/>
        </p:nvPicPr>
        <p:blipFill rotWithShape="1">
          <a:blip r:embed="rId3">
            <a:alphaModFix/>
          </a:blip>
          <a:srcRect/>
          <a:stretch/>
        </p:blipFill>
        <p:spPr>
          <a:xfrm>
            <a:off x="2426152" y="5323978"/>
            <a:ext cx="3729915" cy="1249522"/>
          </a:xfrm>
          <a:prstGeom prst="rect">
            <a:avLst/>
          </a:prstGeom>
          <a:noFill/>
          <a:ln>
            <a:noFill/>
          </a:ln>
        </p:spPr>
      </p:pic>
      <p:pic>
        <p:nvPicPr>
          <p:cNvPr id="2249" name="Google Shape;2249;p226"/>
          <p:cNvPicPr preferRelativeResize="0"/>
          <p:nvPr/>
        </p:nvPicPr>
        <p:blipFill rotWithShape="1">
          <a:blip r:embed="rId4">
            <a:alphaModFix/>
          </a:blip>
          <a:srcRect/>
          <a:stretch/>
        </p:blipFill>
        <p:spPr>
          <a:xfrm>
            <a:off x="6734159" y="5487864"/>
            <a:ext cx="3101818" cy="1085636"/>
          </a:xfrm>
          <a:prstGeom prst="rect">
            <a:avLst/>
          </a:prstGeom>
          <a:noFill/>
          <a:ln>
            <a:noFill/>
          </a:ln>
        </p:spPr>
      </p:pic>
      <p:pic>
        <p:nvPicPr>
          <p:cNvPr id="2250" name="Google Shape;2250;p226"/>
          <p:cNvPicPr preferRelativeResize="0"/>
          <p:nvPr/>
        </p:nvPicPr>
        <p:blipFill rotWithShape="1">
          <a:blip r:embed="rId5">
            <a:alphaModFix/>
          </a:blip>
          <a:srcRect/>
          <a:stretch/>
        </p:blipFill>
        <p:spPr>
          <a:xfrm>
            <a:off x="6734160" y="3022448"/>
            <a:ext cx="3214615" cy="2301039"/>
          </a:xfrm>
          <a:prstGeom prst="rect">
            <a:avLst/>
          </a:prstGeom>
          <a:noFill/>
          <a:ln>
            <a:noFill/>
          </a:ln>
        </p:spPr>
      </p:pic>
      <p:pic>
        <p:nvPicPr>
          <p:cNvPr id="2251" name="Google Shape;2251;p226"/>
          <p:cNvPicPr preferRelativeResize="0"/>
          <p:nvPr/>
        </p:nvPicPr>
        <p:blipFill rotWithShape="1">
          <a:blip r:embed="rId6">
            <a:alphaModFix/>
          </a:blip>
          <a:srcRect/>
          <a:stretch/>
        </p:blipFill>
        <p:spPr>
          <a:xfrm>
            <a:off x="2676321" y="3141162"/>
            <a:ext cx="2708853" cy="1822685"/>
          </a:xfrm>
          <a:prstGeom prst="rect">
            <a:avLst/>
          </a:prstGeom>
          <a:noFill/>
          <a:ln>
            <a:noFill/>
          </a:ln>
        </p:spPr>
      </p:pic>
      <p:pic>
        <p:nvPicPr>
          <p:cNvPr id="2252" name="Google Shape;2252;p226"/>
          <p:cNvPicPr preferRelativeResize="0"/>
          <p:nvPr/>
        </p:nvPicPr>
        <p:blipFill rotWithShape="1">
          <a:blip r:embed="rId7">
            <a:alphaModFix/>
          </a:blip>
          <a:srcRect/>
          <a:stretch/>
        </p:blipFill>
        <p:spPr>
          <a:xfrm>
            <a:off x="6176891" y="284500"/>
            <a:ext cx="4329155" cy="2711612"/>
          </a:xfrm>
          <a:prstGeom prst="rect">
            <a:avLst/>
          </a:prstGeom>
          <a:noFill/>
          <a:ln>
            <a:noFill/>
          </a:ln>
        </p:spPr>
      </p:pic>
      <p:pic>
        <p:nvPicPr>
          <p:cNvPr id="2253" name="Google Shape;2253;p226"/>
          <p:cNvPicPr preferRelativeResize="0"/>
          <p:nvPr/>
        </p:nvPicPr>
        <p:blipFill rotWithShape="1">
          <a:blip r:embed="rId8">
            <a:alphaModFix/>
          </a:blip>
          <a:srcRect/>
          <a:stretch/>
        </p:blipFill>
        <p:spPr>
          <a:xfrm>
            <a:off x="1546267" y="774917"/>
            <a:ext cx="4478350" cy="2247530"/>
          </a:xfrm>
          <a:prstGeom prst="rect">
            <a:avLst/>
          </a:prstGeom>
          <a:noFill/>
          <a:ln>
            <a:noFill/>
          </a:ln>
        </p:spPr>
      </p:pic>
      <p:sp>
        <p:nvSpPr>
          <p:cNvPr id="2254" name="Google Shape;2254;p226"/>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16</a:t>
            </a:fld>
            <a:endParaRPr>
              <a:solidFill>
                <a:srgbClr val="000000"/>
              </a:solidFill>
              <a:latin typeface="Constantia"/>
              <a:ea typeface="Constantia"/>
              <a:cs typeface="Constantia"/>
              <a:sym typeface="Constantia"/>
            </a:endParaRPr>
          </a:p>
        </p:txBody>
      </p:sp>
      <p:sp>
        <p:nvSpPr>
          <p:cNvPr id="2255" name="Google Shape;2255;p226"/>
          <p:cNvSpPr/>
          <p:nvPr/>
        </p:nvSpPr>
        <p:spPr>
          <a:xfrm>
            <a:off x="5287543" y="1424888"/>
            <a:ext cx="723770" cy="473794"/>
          </a:xfrm>
          <a:prstGeom prst="rightArrow">
            <a:avLst>
              <a:gd name="adj1" fmla="val 50000"/>
              <a:gd name="adj2" fmla="val 50000"/>
            </a:avLst>
          </a:prstGeom>
          <a:solidFill>
            <a:schemeClr val="accent3"/>
          </a:solidFill>
          <a:ln w="25400" cap="flat" cmpd="sng">
            <a:solidFill>
              <a:srgbClr val="8E202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56" name="Google Shape;2256;p226"/>
          <p:cNvSpPr txBox="1"/>
          <p:nvPr/>
        </p:nvSpPr>
        <p:spPr>
          <a:xfrm rot="5400000">
            <a:off x="5471738" y="1359111"/>
            <a:ext cx="236897" cy="605322"/>
          </a:xfrm>
          <a:prstGeom prst="rect">
            <a:avLst/>
          </a:prstGeom>
          <a:noFill/>
          <a:ln>
            <a:noFill/>
          </a:ln>
        </p:spPr>
        <p:txBody>
          <a:bodyPr spcFirstLastPara="1" wrap="square" lIns="91425" tIns="45700" rIns="91425" bIns="45700" anchor="ctr" anchorCtr="0">
            <a:noAutofit/>
          </a:bodyPr>
          <a:lstStyle/>
          <a:p>
            <a:pPr algn="ctr"/>
            <a:r>
              <a:rPr lang="zh-TW" altLang="en-US" sz="1000">
                <a:solidFill>
                  <a:schemeClr val="dk1"/>
                </a:solidFill>
                <a:latin typeface="Arial"/>
                <a:ea typeface="Arial"/>
                <a:cs typeface="Arial"/>
                <a:sym typeface="Arial"/>
              </a:rPr>
              <a:t>案檔澤選</a:t>
            </a:r>
            <a:endParaRPr/>
          </a:p>
        </p:txBody>
      </p:sp>
      <p:sp>
        <p:nvSpPr>
          <p:cNvPr id="2257" name="Google Shape;2257;p226"/>
          <p:cNvSpPr/>
          <p:nvPr/>
        </p:nvSpPr>
        <p:spPr>
          <a:xfrm>
            <a:off x="1703513" y="4480767"/>
            <a:ext cx="626965" cy="407815"/>
          </a:xfrm>
          <a:prstGeom prst="rightArrow">
            <a:avLst>
              <a:gd name="adj1" fmla="val 50000"/>
              <a:gd name="adj2" fmla="val 50000"/>
            </a:avLst>
          </a:prstGeom>
          <a:solidFill>
            <a:schemeClr val="accent3"/>
          </a:solidFill>
          <a:ln w="25400" cap="flat" cmpd="sng">
            <a:solidFill>
              <a:srgbClr val="8E2021"/>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1000">
                <a:solidFill>
                  <a:schemeClr val="dk1"/>
                </a:solidFill>
                <a:latin typeface="Arial"/>
                <a:ea typeface="Arial"/>
                <a:cs typeface="Arial"/>
                <a:sym typeface="Arial"/>
              </a:rPr>
              <a:t>上傳</a:t>
            </a:r>
            <a:endParaRPr/>
          </a:p>
        </p:txBody>
      </p:sp>
      <p:sp>
        <p:nvSpPr>
          <p:cNvPr id="2258" name="Google Shape;2258;p226"/>
          <p:cNvSpPr/>
          <p:nvPr/>
        </p:nvSpPr>
        <p:spPr>
          <a:xfrm>
            <a:off x="8140328" y="2219524"/>
            <a:ext cx="1003673" cy="235445"/>
          </a:xfrm>
          <a:prstGeom prst="rect">
            <a:avLst/>
          </a:prstGeom>
          <a:solidFill>
            <a:schemeClr val="lt1"/>
          </a:solidFill>
          <a:ln w="25400" cap="flat" cmpd="sng">
            <a:solidFill>
              <a:srgbClr val="B98607"/>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900">
                <a:solidFill>
                  <a:srgbClr val="000000"/>
                </a:solidFill>
                <a:latin typeface="Arial"/>
                <a:ea typeface="Arial"/>
                <a:cs typeface="Arial"/>
                <a:sym typeface="Arial"/>
              </a:rPr>
              <a:t>選擇多媒體檔</a:t>
            </a:r>
            <a:endParaRPr/>
          </a:p>
        </p:txBody>
      </p:sp>
      <p:sp>
        <p:nvSpPr>
          <p:cNvPr id="2259" name="Google Shape;2259;p226"/>
          <p:cNvSpPr/>
          <p:nvPr/>
        </p:nvSpPr>
        <p:spPr>
          <a:xfrm>
            <a:off x="4381501" y="4245322"/>
            <a:ext cx="1003673" cy="235445"/>
          </a:xfrm>
          <a:prstGeom prst="rect">
            <a:avLst/>
          </a:prstGeom>
          <a:solidFill>
            <a:schemeClr val="lt1"/>
          </a:solidFill>
          <a:ln w="25400" cap="flat" cmpd="sng">
            <a:solidFill>
              <a:srgbClr val="B98607"/>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900">
                <a:solidFill>
                  <a:srgbClr val="000000"/>
                </a:solidFill>
                <a:latin typeface="Arial"/>
                <a:ea typeface="Arial"/>
                <a:cs typeface="Arial"/>
                <a:sym typeface="Arial"/>
              </a:rPr>
              <a:t>照片預覽</a:t>
            </a:r>
            <a:endParaRPr/>
          </a:p>
        </p:txBody>
      </p:sp>
      <p:sp>
        <p:nvSpPr>
          <p:cNvPr id="2260" name="Google Shape;2260;p226"/>
          <p:cNvSpPr/>
          <p:nvPr/>
        </p:nvSpPr>
        <p:spPr>
          <a:xfrm>
            <a:off x="4381501" y="5409353"/>
            <a:ext cx="1003673" cy="235445"/>
          </a:xfrm>
          <a:prstGeom prst="rect">
            <a:avLst/>
          </a:prstGeom>
          <a:solidFill>
            <a:schemeClr val="lt1"/>
          </a:solidFill>
          <a:ln w="25400" cap="flat" cmpd="sng">
            <a:solidFill>
              <a:srgbClr val="B98607"/>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900">
                <a:solidFill>
                  <a:srgbClr val="000000"/>
                </a:solidFill>
                <a:latin typeface="Arial"/>
                <a:ea typeface="Arial"/>
                <a:cs typeface="Arial"/>
                <a:sym typeface="Arial"/>
              </a:rPr>
              <a:t>聲音試聽</a:t>
            </a:r>
            <a:endParaRPr/>
          </a:p>
        </p:txBody>
      </p:sp>
      <p:sp>
        <p:nvSpPr>
          <p:cNvPr id="2261" name="Google Shape;2261;p226"/>
          <p:cNvSpPr/>
          <p:nvPr/>
        </p:nvSpPr>
        <p:spPr>
          <a:xfrm>
            <a:off x="8832305" y="3246455"/>
            <a:ext cx="1003673" cy="235445"/>
          </a:xfrm>
          <a:prstGeom prst="rect">
            <a:avLst/>
          </a:prstGeom>
          <a:solidFill>
            <a:schemeClr val="lt1"/>
          </a:solidFill>
          <a:ln w="25400" cap="flat" cmpd="sng">
            <a:solidFill>
              <a:srgbClr val="B98607"/>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900">
                <a:solidFill>
                  <a:srgbClr val="000000"/>
                </a:solidFill>
                <a:latin typeface="Arial"/>
                <a:ea typeface="Arial"/>
                <a:cs typeface="Arial"/>
                <a:sym typeface="Arial"/>
              </a:rPr>
              <a:t>影片預覽</a:t>
            </a:r>
            <a:endParaRPr/>
          </a:p>
        </p:txBody>
      </p:sp>
      <p:sp>
        <p:nvSpPr>
          <p:cNvPr id="2262" name="Google Shape;2262;p226"/>
          <p:cNvSpPr/>
          <p:nvPr/>
        </p:nvSpPr>
        <p:spPr>
          <a:xfrm>
            <a:off x="8832304" y="5409353"/>
            <a:ext cx="1003673" cy="235445"/>
          </a:xfrm>
          <a:prstGeom prst="rect">
            <a:avLst/>
          </a:prstGeom>
          <a:solidFill>
            <a:schemeClr val="lt1"/>
          </a:solidFill>
          <a:ln w="25400" cap="flat" cmpd="sng">
            <a:solidFill>
              <a:srgbClr val="B98607"/>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900">
                <a:solidFill>
                  <a:srgbClr val="000000"/>
                </a:solidFill>
                <a:latin typeface="Arial"/>
                <a:ea typeface="Arial"/>
                <a:cs typeface="Arial"/>
                <a:sym typeface="Arial"/>
              </a:rPr>
              <a:t>導覽解說試聽</a:t>
            </a:r>
            <a:endParaRPr/>
          </a:p>
        </p:txBody>
      </p:sp>
    </p:spTree>
    <p:extLst>
      <p:ext uri="{BB962C8B-B14F-4D97-AF65-F5344CB8AC3E}">
        <p14:creationId xmlns:p14="http://schemas.microsoft.com/office/powerpoint/2010/main" val="172224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grpSp>
        <p:nvGrpSpPr>
          <p:cNvPr id="2267" name="Google Shape;2267;p227"/>
          <p:cNvGrpSpPr/>
          <p:nvPr/>
        </p:nvGrpSpPr>
        <p:grpSpPr>
          <a:xfrm>
            <a:off x="2721874" y="2276769"/>
            <a:ext cx="6294695" cy="4412061"/>
            <a:chOff x="1197873" y="2276768"/>
            <a:chExt cx="6294695" cy="4412061"/>
          </a:xfrm>
        </p:grpSpPr>
        <p:pic>
          <p:nvPicPr>
            <p:cNvPr id="2268" name="Google Shape;2268;p227"/>
            <p:cNvPicPr preferRelativeResize="0"/>
            <p:nvPr/>
          </p:nvPicPr>
          <p:blipFill rotWithShape="1">
            <a:blip r:embed="rId3">
              <a:alphaModFix/>
            </a:blip>
            <a:srcRect/>
            <a:stretch/>
          </p:blipFill>
          <p:spPr>
            <a:xfrm>
              <a:off x="1197873" y="2276768"/>
              <a:ext cx="6294695" cy="4412061"/>
            </a:xfrm>
            <a:prstGeom prst="rect">
              <a:avLst/>
            </a:prstGeom>
            <a:noFill/>
            <a:ln>
              <a:noFill/>
            </a:ln>
          </p:spPr>
        </p:pic>
        <p:pic>
          <p:nvPicPr>
            <p:cNvPr id="2269" name="Google Shape;2269;p227"/>
            <p:cNvPicPr preferRelativeResize="0"/>
            <p:nvPr/>
          </p:nvPicPr>
          <p:blipFill>
            <a:blip r:embed="rId4">
              <a:alphaModFix/>
            </a:blip>
            <a:stretch>
              <a:fillRect/>
            </a:stretch>
          </p:blipFill>
          <p:spPr>
            <a:xfrm>
              <a:off x="3039975" y="2596100"/>
              <a:ext cx="1997525" cy="2987725"/>
            </a:xfrm>
            <a:prstGeom prst="rect">
              <a:avLst/>
            </a:prstGeom>
            <a:noFill/>
            <a:ln>
              <a:noFill/>
            </a:ln>
          </p:spPr>
        </p:pic>
      </p:grpSp>
      <p:sp>
        <p:nvSpPr>
          <p:cNvPr id="2270" name="Google Shape;2270;p227"/>
          <p:cNvSpPr txBox="1">
            <a:spLocks noGrp="1"/>
          </p:cNvSpPr>
          <p:nvPr>
            <p:ph type="body" idx="1"/>
          </p:nvPr>
        </p:nvSpPr>
        <p:spPr>
          <a:xfrm>
            <a:off x="1989372" y="928396"/>
            <a:ext cx="7500237" cy="1360004"/>
          </a:xfrm>
          <a:prstGeom prst="rect">
            <a:avLst/>
          </a:prstGeom>
          <a:noFill/>
          <a:ln>
            <a:noFill/>
          </a:ln>
        </p:spPr>
        <p:txBody>
          <a:bodyPr spcFirstLastPara="1" vert="horz" wrap="square" lIns="91425" tIns="45700" rIns="91425" bIns="45700" rtlCol="0" anchor="t" anchorCtr="0">
            <a:noAutofit/>
          </a:bodyPr>
          <a:lstStyle/>
          <a:p>
            <a:pPr marL="640080" lvl="1" indent="-237743">
              <a:lnSpc>
                <a:spcPct val="80000"/>
              </a:lnSpc>
              <a:spcBef>
                <a:spcPts val="0"/>
              </a:spcBef>
              <a:buClr>
                <a:schemeClr val="accent1"/>
              </a:buClr>
              <a:buSzPts val="1530"/>
              <a:buFont typeface="Noto Sans Symbols"/>
              <a:buChar char="●"/>
            </a:pPr>
            <a:r>
              <a:rPr lang="zh-TW" altLang="en-US" sz="1530">
                <a:solidFill>
                  <a:schemeClr val="dk1"/>
                </a:solidFill>
                <a:latin typeface="Constantia"/>
                <a:ea typeface="Constantia"/>
                <a:cs typeface="Constantia"/>
                <a:sym typeface="Constantia"/>
              </a:rPr>
              <a:t>選擇“地區”</a:t>
            </a:r>
            <a:endParaRPr sz="1530">
              <a:solidFill>
                <a:schemeClr val="dk1"/>
              </a:solidFill>
              <a:latin typeface="Constantia"/>
              <a:ea typeface="Constantia"/>
              <a:cs typeface="Constantia"/>
              <a:sym typeface="Constantia"/>
            </a:endParaRPr>
          </a:p>
          <a:p>
            <a:pPr marL="640080" lvl="1" indent="-237743">
              <a:lnSpc>
                <a:spcPct val="80000"/>
              </a:lnSpc>
              <a:spcBef>
                <a:spcPts val="0"/>
              </a:spcBef>
              <a:buClr>
                <a:schemeClr val="accent1"/>
              </a:buClr>
              <a:buSzPts val="1530"/>
              <a:buFont typeface="Noto Sans Symbols"/>
              <a:buChar char="●"/>
            </a:pPr>
            <a:r>
              <a:rPr lang="zh-TW" altLang="en-US" sz="1530"/>
              <a:t>輸入關鍵字搜尋</a:t>
            </a:r>
            <a:endParaRPr sz="1530"/>
          </a:p>
          <a:p>
            <a:pPr marL="640080" lvl="1" indent="-237743">
              <a:lnSpc>
                <a:spcPct val="80000"/>
              </a:lnSpc>
              <a:spcBef>
                <a:spcPts val="550"/>
              </a:spcBef>
              <a:buClr>
                <a:schemeClr val="accent1"/>
              </a:buClr>
              <a:buSzPts val="1530"/>
              <a:buFont typeface="Noto Sans Symbols"/>
              <a:buChar char="●"/>
            </a:pPr>
            <a:r>
              <a:rPr lang="zh-TW" altLang="en-US" sz="1530">
                <a:solidFill>
                  <a:schemeClr val="dk1"/>
                </a:solidFill>
                <a:latin typeface="Constantia"/>
                <a:ea typeface="Constantia"/>
                <a:cs typeface="Constantia"/>
                <a:sym typeface="Constantia"/>
              </a:rPr>
              <a:t>景點</a:t>
            </a:r>
            <a:r>
              <a:rPr lang="en-US" altLang="zh-TW" sz="1530">
                <a:solidFill>
                  <a:schemeClr val="dk1"/>
                </a:solidFill>
                <a:latin typeface="Constantia"/>
                <a:ea typeface="Constantia"/>
                <a:cs typeface="Constantia"/>
                <a:sym typeface="Constantia"/>
              </a:rPr>
              <a:t>/</a:t>
            </a:r>
            <a:r>
              <a:rPr lang="zh-TW" altLang="en-US" sz="1530">
                <a:solidFill>
                  <a:schemeClr val="dk1"/>
                </a:solidFill>
                <a:latin typeface="Constantia"/>
                <a:ea typeface="Constantia"/>
                <a:cs typeface="Constantia"/>
                <a:sym typeface="Constantia"/>
              </a:rPr>
              <a:t>景線導覽依序加入</a:t>
            </a:r>
            <a:endParaRPr sz="1530">
              <a:solidFill>
                <a:schemeClr val="dk1"/>
              </a:solidFill>
              <a:latin typeface="Constantia"/>
              <a:ea typeface="Constantia"/>
              <a:cs typeface="Constantia"/>
              <a:sym typeface="Constantia"/>
            </a:endParaRPr>
          </a:p>
          <a:p>
            <a:pPr marL="640080" lvl="1" indent="-237743">
              <a:lnSpc>
                <a:spcPct val="80000"/>
              </a:lnSpc>
              <a:spcBef>
                <a:spcPts val="550"/>
              </a:spcBef>
              <a:buClr>
                <a:schemeClr val="accent1"/>
              </a:buClr>
              <a:buSzPts val="1530"/>
              <a:buFont typeface="Noto Sans Symbols"/>
              <a:buChar char="●"/>
            </a:pPr>
            <a:r>
              <a:rPr lang="zh-TW" altLang="en-US" sz="1530">
                <a:solidFill>
                  <a:schemeClr val="dk1"/>
                </a:solidFill>
                <a:latin typeface="Constantia"/>
                <a:ea typeface="Constantia"/>
                <a:cs typeface="Constantia"/>
                <a:sym typeface="Constantia"/>
              </a:rPr>
              <a:t>刪除景點</a:t>
            </a:r>
            <a:r>
              <a:rPr lang="en-US" altLang="zh-TW" sz="1530">
                <a:solidFill>
                  <a:schemeClr val="dk1"/>
                </a:solidFill>
                <a:latin typeface="Constantia"/>
                <a:ea typeface="Constantia"/>
                <a:cs typeface="Constantia"/>
                <a:sym typeface="Constantia"/>
              </a:rPr>
              <a:t>/</a:t>
            </a:r>
            <a:r>
              <a:rPr lang="zh-TW" altLang="en-US" sz="1530">
                <a:solidFill>
                  <a:schemeClr val="dk1"/>
                </a:solidFill>
                <a:latin typeface="Constantia"/>
                <a:ea typeface="Constantia"/>
                <a:cs typeface="Constantia"/>
                <a:sym typeface="Constantia"/>
              </a:rPr>
              <a:t>景線</a:t>
            </a:r>
            <a:endParaRPr sz="1530">
              <a:solidFill>
                <a:schemeClr val="dk1"/>
              </a:solidFill>
              <a:latin typeface="Constantia"/>
              <a:ea typeface="Constantia"/>
              <a:cs typeface="Constantia"/>
              <a:sym typeface="Constantia"/>
            </a:endParaRPr>
          </a:p>
          <a:p>
            <a:pPr marL="640080" lvl="1" indent="-237743">
              <a:lnSpc>
                <a:spcPct val="80000"/>
              </a:lnSpc>
              <a:spcBef>
                <a:spcPts val="550"/>
              </a:spcBef>
              <a:buClr>
                <a:schemeClr val="accent1"/>
              </a:buClr>
              <a:buSzPts val="1530"/>
              <a:buFont typeface="Noto Sans Symbols"/>
              <a:buChar char="●"/>
            </a:pPr>
            <a:r>
              <a:rPr lang="zh-TW" altLang="en-US" sz="1530">
                <a:solidFill>
                  <a:schemeClr val="dk1"/>
                </a:solidFill>
                <a:latin typeface="Constantia"/>
                <a:ea typeface="Constantia"/>
                <a:cs typeface="Constantia"/>
                <a:sym typeface="Constantia"/>
              </a:rPr>
              <a:t>填寫標題、描述、交通工具以及是否公開</a:t>
            </a:r>
            <a:endParaRPr sz="1530">
              <a:solidFill>
                <a:schemeClr val="dk1"/>
              </a:solidFill>
              <a:latin typeface="Constantia"/>
              <a:ea typeface="Constantia"/>
              <a:cs typeface="Constantia"/>
              <a:sym typeface="Constantia"/>
            </a:endParaRPr>
          </a:p>
          <a:p>
            <a:pPr marL="640080" lvl="1" indent="-237743">
              <a:lnSpc>
                <a:spcPct val="80000"/>
              </a:lnSpc>
              <a:spcBef>
                <a:spcPts val="550"/>
              </a:spcBef>
              <a:buClr>
                <a:schemeClr val="accent1"/>
              </a:buClr>
              <a:buSzPts val="1530"/>
              <a:buFont typeface="Noto Sans Symbols"/>
              <a:buChar char="●"/>
            </a:pPr>
            <a:r>
              <a:rPr lang="zh-TW" altLang="en-US" sz="1530">
                <a:solidFill>
                  <a:schemeClr val="dk1"/>
                </a:solidFill>
                <a:latin typeface="Constantia"/>
                <a:ea typeface="Constantia"/>
                <a:cs typeface="Constantia"/>
                <a:sym typeface="Constantia"/>
              </a:rPr>
              <a:t>最後確認送出</a:t>
            </a:r>
            <a:endParaRPr sz="1530">
              <a:solidFill>
                <a:schemeClr val="dk1"/>
              </a:solidFill>
              <a:latin typeface="Constantia"/>
              <a:ea typeface="Constantia"/>
              <a:cs typeface="Constantia"/>
              <a:sym typeface="Constantia"/>
            </a:endParaRPr>
          </a:p>
          <a:p>
            <a:pPr marL="640080" lvl="1" indent="-140589">
              <a:lnSpc>
                <a:spcPct val="80000"/>
              </a:lnSpc>
              <a:spcBef>
                <a:spcPts val="550"/>
              </a:spcBef>
              <a:buClr>
                <a:schemeClr val="accent1"/>
              </a:buClr>
              <a:buSzPts val="1530"/>
              <a:buNone/>
            </a:pPr>
            <a:endParaRPr sz="1530">
              <a:solidFill>
                <a:schemeClr val="dk1"/>
              </a:solidFill>
              <a:latin typeface="Constantia"/>
              <a:ea typeface="Constantia"/>
              <a:cs typeface="Constantia"/>
              <a:sym typeface="Constantia"/>
            </a:endParaRPr>
          </a:p>
          <a:p>
            <a:pPr marL="640080" lvl="1" indent="-140589">
              <a:lnSpc>
                <a:spcPct val="80000"/>
              </a:lnSpc>
              <a:spcBef>
                <a:spcPts val="550"/>
              </a:spcBef>
              <a:buClr>
                <a:schemeClr val="accent1"/>
              </a:buClr>
              <a:buSzPts val="1530"/>
              <a:buNone/>
            </a:pPr>
            <a:endParaRPr sz="1530">
              <a:solidFill>
                <a:schemeClr val="dk1"/>
              </a:solidFill>
              <a:latin typeface="Constantia"/>
              <a:ea typeface="Constantia"/>
              <a:cs typeface="Constantia"/>
              <a:sym typeface="Constantia"/>
            </a:endParaRPr>
          </a:p>
        </p:txBody>
      </p:sp>
      <p:sp>
        <p:nvSpPr>
          <p:cNvPr id="2271" name="Google Shape;2271;p227"/>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17</a:t>
            </a:fld>
            <a:endParaRPr>
              <a:solidFill>
                <a:srgbClr val="000000"/>
              </a:solidFill>
              <a:latin typeface="Constantia"/>
              <a:ea typeface="Constantia"/>
              <a:cs typeface="Constantia"/>
              <a:sym typeface="Constantia"/>
            </a:endParaRPr>
          </a:p>
        </p:txBody>
      </p:sp>
      <p:cxnSp>
        <p:nvCxnSpPr>
          <p:cNvPr id="2272" name="Google Shape;2272;p227"/>
          <p:cNvCxnSpPr/>
          <p:nvPr/>
        </p:nvCxnSpPr>
        <p:spPr>
          <a:xfrm>
            <a:off x="3969275" y="1929975"/>
            <a:ext cx="2796300" cy="1193700"/>
          </a:xfrm>
          <a:prstGeom prst="straightConnector1">
            <a:avLst/>
          </a:prstGeom>
          <a:noFill/>
          <a:ln w="9525" cap="flat" cmpd="sng">
            <a:solidFill>
              <a:srgbClr val="00B050"/>
            </a:solidFill>
            <a:prstDash val="solid"/>
            <a:round/>
            <a:headEnd type="none" w="sm" len="sm"/>
            <a:tailEnd type="triangle" w="med" len="med"/>
          </a:ln>
        </p:spPr>
      </p:cxnSp>
      <p:cxnSp>
        <p:nvCxnSpPr>
          <p:cNvPr id="2273" name="Google Shape;2273;p227"/>
          <p:cNvCxnSpPr/>
          <p:nvPr/>
        </p:nvCxnSpPr>
        <p:spPr>
          <a:xfrm>
            <a:off x="4653200" y="1677025"/>
            <a:ext cx="720600" cy="1290900"/>
          </a:xfrm>
          <a:prstGeom prst="straightConnector1">
            <a:avLst/>
          </a:prstGeom>
          <a:noFill/>
          <a:ln w="9525" cap="flat" cmpd="sng">
            <a:solidFill>
              <a:srgbClr val="FF0000"/>
            </a:solidFill>
            <a:prstDash val="solid"/>
            <a:round/>
            <a:headEnd type="none" w="sm" len="sm"/>
            <a:tailEnd type="triangle" w="med" len="med"/>
          </a:ln>
        </p:spPr>
      </p:cxnSp>
      <p:cxnSp>
        <p:nvCxnSpPr>
          <p:cNvPr id="2274" name="Google Shape;2274;p227"/>
          <p:cNvCxnSpPr/>
          <p:nvPr/>
        </p:nvCxnSpPr>
        <p:spPr>
          <a:xfrm>
            <a:off x="3773085" y="1056782"/>
            <a:ext cx="1484528" cy="1595559"/>
          </a:xfrm>
          <a:prstGeom prst="straightConnector1">
            <a:avLst/>
          </a:prstGeom>
          <a:noFill/>
          <a:ln w="9525" cap="flat" cmpd="sng">
            <a:solidFill>
              <a:srgbClr val="00B050"/>
            </a:solidFill>
            <a:prstDash val="solid"/>
            <a:round/>
            <a:headEnd type="none" w="sm" len="sm"/>
            <a:tailEnd type="triangle" w="med" len="med"/>
          </a:ln>
        </p:spPr>
      </p:cxnSp>
      <p:sp>
        <p:nvSpPr>
          <p:cNvPr id="2275" name="Google Shape;2275;p227"/>
          <p:cNvSpPr/>
          <p:nvPr/>
        </p:nvSpPr>
        <p:spPr>
          <a:xfrm>
            <a:off x="6607357" y="6201748"/>
            <a:ext cx="705479" cy="254529"/>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sp>
        <p:nvSpPr>
          <p:cNvPr id="2276" name="Google Shape;2276;p227"/>
          <p:cNvSpPr txBox="1">
            <a:spLocks noGrp="1"/>
          </p:cNvSpPr>
          <p:nvPr>
            <p:ph type="title"/>
          </p:nvPr>
        </p:nvSpPr>
        <p:spPr>
          <a:xfrm>
            <a:off x="2289820" y="92657"/>
            <a:ext cx="7886700" cy="964124"/>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3000"/>
            </a:pPr>
            <a:r>
              <a:rPr lang="en-US" altLang="zh-TW" sz="3000">
                <a:solidFill>
                  <a:srgbClr val="562214"/>
                </a:solidFill>
                <a:latin typeface="Constantia"/>
                <a:ea typeface="Constantia"/>
                <a:cs typeface="Constantia"/>
                <a:sym typeface="Constantia"/>
              </a:rPr>
              <a:t>Web’s </a:t>
            </a:r>
            <a:r>
              <a:rPr lang="zh-TW" altLang="en-US" sz="3000">
                <a:solidFill>
                  <a:srgbClr val="562214"/>
                </a:solidFill>
                <a:latin typeface="Constantia"/>
                <a:ea typeface="Constantia"/>
                <a:cs typeface="Constantia"/>
                <a:sym typeface="Constantia"/>
              </a:rPr>
              <a:t>創作空間</a:t>
            </a:r>
            <a:r>
              <a:rPr lang="en-US" altLang="zh-TW" sz="3000">
                <a:solidFill>
                  <a:srgbClr val="562214"/>
                </a:solidFill>
                <a:latin typeface="Constantia"/>
                <a:ea typeface="Constantia"/>
                <a:cs typeface="Constantia"/>
                <a:sym typeface="Constantia"/>
              </a:rPr>
              <a:t>:</a:t>
            </a:r>
            <a:r>
              <a:rPr lang="zh-TW" altLang="en-US" sz="3000">
                <a:solidFill>
                  <a:srgbClr val="562214"/>
                </a:solidFill>
                <a:latin typeface="Constantia"/>
                <a:ea typeface="Constantia"/>
                <a:cs typeface="Constantia"/>
                <a:sym typeface="Constantia"/>
              </a:rPr>
              <a:t>新增景線</a:t>
            </a:r>
            <a:r>
              <a:rPr lang="en-US" altLang="zh-TW" sz="3000">
                <a:solidFill>
                  <a:srgbClr val="562214"/>
                </a:solidFill>
                <a:latin typeface="Constantia"/>
                <a:ea typeface="Constantia"/>
                <a:cs typeface="Constantia"/>
                <a:sym typeface="Constantia"/>
              </a:rPr>
              <a:t>/</a:t>
            </a:r>
            <a:r>
              <a:rPr lang="zh-TW" altLang="en-US" sz="3000">
                <a:solidFill>
                  <a:srgbClr val="562214"/>
                </a:solidFill>
                <a:latin typeface="Constantia"/>
                <a:ea typeface="Constantia"/>
                <a:cs typeface="Constantia"/>
                <a:sym typeface="Constantia"/>
              </a:rPr>
              <a:t>景區</a:t>
            </a:r>
            <a:endParaRPr/>
          </a:p>
        </p:txBody>
      </p:sp>
      <p:sp>
        <p:nvSpPr>
          <p:cNvPr id="2277" name="Google Shape;2277;p227"/>
          <p:cNvSpPr/>
          <p:nvPr/>
        </p:nvSpPr>
        <p:spPr>
          <a:xfrm>
            <a:off x="6765509" y="3141033"/>
            <a:ext cx="376517" cy="12294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cxnSp>
        <p:nvCxnSpPr>
          <p:cNvPr id="2278" name="Google Shape;2278;p227"/>
          <p:cNvCxnSpPr/>
          <p:nvPr/>
        </p:nvCxnSpPr>
        <p:spPr>
          <a:xfrm>
            <a:off x="6616194" y="1830714"/>
            <a:ext cx="343902" cy="2620638"/>
          </a:xfrm>
          <a:prstGeom prst="straightConnector1">
            <a:avLst/>
          </a:prstGeom>
          <a:noFill/>
          <a:ln w="9525" cap="flat" cmpd="sng">
            <a:solidFill>
              <a:srgbClr val="FF0000"/>
            </a:solidFill>
            <a:prstDash val="solid"/>
            <a:round/>
            <a:headEnd type="none" w="sm" len="sm"/>
            <a:tailEnd type="triangle" w="med" len="med"/>
          </a:ln>
        </p:spPr>
      </p:cxnSp>
      <p:cxnSp>
        <p:nvCxnSpPr>
          <p:cNvPr id="2279" name="Google Shape;2279;p227"/>
          <p:cNvCxnSpPr/>
          <p:nvPr/>
        </p:nvCxnSpPr>
        <p:spPr>
          <a:xfrm>
            <a:off x="3966631" y="2276785"/>
            <a:ext cx="2799000" cy="4026000"/>
          </a:xfrm>
          <a:prstGeom prst="straightConnector1">
            <a:avLst/>
          </a:prstGeom>
          <a:noFill/>
          <a:ln w="9525" cap="flat" cmpd="sng">
            <a:solidFill>
              <a:srgbClr val="FF0000"/>
            </a:solidFill>
            <a:prstDash val="solid"/>
            <a:round/>
            <a:headEnd type="none" w="sm" len="sm"/>
            <a:tailEnd type="triangle" w="med" len="med"/>
          </a:ln>
        </p:spPr>
      </p:cxnSp>
      <p:cxnSp>
        <p:nvCxnSpPr>
          <p:cNvPr id="2280" name="Google Shape;2280;p227"/>
          <p:cNvCxnSpPr/>
          <p:nvPr/>
        </p:nvCxnSpPr>
        <p:spPr>
          <a:xfrm>
            <a:off x="4016125" y="1255450"/>
            <a:ext cx="1124400" cy="1602000"/>
          </a:xfrm>
          <a:prstGeom prst="straightConnector1">
            <a:avLst/>
          </a:prstGeom>
          <a:noFill/>
          <a:ln w="9525" cap="flat" cmpd="sng">
            <a:solidFill>
              <a:srgbClr val="FF0000"/>
            </a:solidFill>
            <a:prstDash val="solid"/>
            <a:round/>
            <a:headEnd type="none" w="sm" len="sm"/>
            <a:tailEnd type="triangle" w="med" len="med"/>
          </a:ln>
        </p:spPr>
      </p:cxnSp>
    </p:spTree>
    <p:extLst>
      <p:ext uri="{BB962C8B-B14F-4D97-AF65-F5344CB8AC3E}">
        <p14:creationId xmlns:p14="http://schemas.microsoft.com/office/powerpoint/2010/main" val="93210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227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2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28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2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227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2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227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2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1"/>
                                          </p:stCondLst>
                                        </p:cTn>
                                        <p:tgtEl>
                                          <p:spTgt spid="227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27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228"/>
          <p:cNvSpPr txBox="1">
            <a:spLocks noGrp="1"/>
          </p:cNvSpPr>
          <p:nvPr>
            <p:ph type="title"/>
          </p:nvPr>
        </p:nvSpPr>
        <p:spPr>
          <a:xfrm>
            <a:off x="2022194" y="85619"/>
            <a:ext cx="8229600" cy="85725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3000"/>
            </a:pPr>
            <a:r>
              <a:rPr lang="en-US" altLang="zh-TW" sz="3000">
                <a:solidFill>
                  <a:srgbClr val="562214"/>
                </a:solidFill>
                <a:latin typeface="Constantia"/>
                <a:ea typeface="Constantia"/>
                <a:cs typeface="Constantia"/>
                <a:sym typeface="Constantia"/>
              </a:rPr>
              <a:t>Web’s </a:t>
            </a:r>
            <a:r>
              <a:rPr lang="zh-TW" altLang="en-US" sz="3000">
                <a:solidFill>
                  <a:srgbClr val="562214"/>
                </a:solidFill>
                <a:latin typeface="Constantia"/>
                <a:ea typeface="Constantia"/>
                <a:cs typeface="Constantia"/>
                <a:sym typeface="Constantia"/>
              </a:rPr>
              <a:t>創作空間</a:t>
            </a:r>
            <a:r>
              <a:rPr lang="en-US" altLang="zh-TW" sz="3000">
                <a:solidFill>
                  <a:srgbClr val="562214"/>
                </a:solidFill>
                <a:latin typeface="Constantia"/>
                <a:ea typeface="Constantia"/>
                <a:cs typeface="Constantia"/>
                <a:sym typeface="Constantia"/>
              </a:rPr>
              <a:t>:</a:t>
            </a:r>
            <a:r>
              <a:rPr lang="zh-TW" altLang="en-US" sz="3000">
                <a:solidFill>
                  <a:srgbClr val="562214"/>
                </a:solidFill>
                <a:latin typeface="Constantia"/>
                <a:ea typeface="Constantia"/>
                <a:cs typeface="Constantia"/>
                <a:sym typeface="Constantia"/>
              </a:rPr>
              <a:t>新增主題故事</a:t>
            </a:r>
            <a:endParaRPr/>
          </a:p>
        </p:txBody>
      </p:sp>
      <p:sp>
        <p:nvSpPr>
          <p:cNvPr id="2286" name="Google Shape;2286;p228"/>
          <p:cNvSpPr txBox="1">
            <a:spLocks noGrp="1"/>
          </p:cNvSpPr>
          <p:nvPr>
            <p:ph type="sldNum" idx="12"/>
          </p:nvPr>
        </p:nvSpPr>
        <p:spPr>
          <a:xfrm>
            <a:off x="8464697" y="6527007"/>
            <a:ext cx="2133600" cy="273844"/>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18</a:t>
            </a:fld>
            <a:endParaRPr>
              <a:solidFill>
                <a:srgbClr val="000000"/>
              </a:solidFill>
              <a:latin typeface="Constantia"/>
              <a:ea typeface="Constantia"/>
              <a:cs typeface="Constantia"/>
              <a:sym typeface="Constantia"/>
            </a:endParaRPr>
          </a:p>
        </p:txBody>
      </p:sp>
      <p:grpSp>
        <p:nvGrpSpPr>
          <p:cNvPr id="2287" name="Google Shape;2287;p228"/>
          <p:cNvGrpSpPr/>
          <p:nvPr/>
        </p:nvGrpSpPr>
        <p:grpSpPr>
          <a:xfrm>
            <a:off x="4295800" y="2020190"/>
            <a:ext cx="6102166" cy="4721179"/>
            <a:chOff x="2771800" y="2020189"/>
            <a:chExt cx="6102166" cy="4721179"/>
          </a:xfrm>
        </p:grpSpPr>
        <p:pic>
          <p:nvPicPr>
            <p:cNvPr id="2288" name="Google Shape;2288;p228"/>
            <p:cNvPicPr preferRelativeResize="0"/>
            <p:nvPr/>
          </p:nvPicPr>
          <p:blipFill rotWithShape="1">
            <a:blip r:embed="rId3">
              <a:alphaModFix/>
            </a:blip>
            <a:srcRect/>
            <a:stretch/>
          </p:blipFill>
          <p:spPr>
            <a:xfrm>
              <a:off x="2771800" y="2020189"/>
              <a:ext cx="6102166" cy="4721179"/>
            </a:xfrm>
            <a:prstGeom prst="rect">
              <a:avLst/>
            </a:prstGeom>
            <a:noFill/>
            <a:ln>
              <a:noFill/>
            </a:ln>
          </p:spPr>
        </p:pic>
        <p:pic>
          <p:nvPicPr>
            <p:cNvPr id="2289" name="Google Shape;2289;p228"/>
            <p:cNvPicPr preferRelativeResize="0"/>
            <p:nvPr/>
          </p:nvPicPr>
          <p:blipFill>
            <a:blip r:embed="rId4">
              <a:alphaModFix/>
            </a:blip>
            <a:stretch>
              <a:fillRect/>
            </a:stretch>
          </p:blipFill>
          <p:spPr>
            <a:xfrm>
              <a:off x="4541763" y="2297525"/>
              <a:ext cx="1931618" cy="4337676"/>
            </a:xfrm>
            <a:prstGeom prst="rect">
              <a:avLst/>
            </a:prstGeom>
            <a:noFill/>
            <a:ln>
              <a:noFill/>
            </a:ln>
          </p:spPr>
        </p:pic>
      </p:grpSp>
      <p:sp>
        <p:nvSpPr>
          <p:cNvPr id="2290" name="Google Shape;2290;p228"/>
          <p:cNvSpPr txBox="1"/>
          <p:nvPr/>
        </p:nvSpPr>
        <p:spPr>
          <a:xfrm>
            <a:off x="1633734" y="855728"/>
            <a:ext cx="4432033" cy="1578335"/>
          </a:xfrm>
          <a:prstGeom prst="rect">
            <a:avLst/>
          </a:prstGeom>
          <a:noFill/>
          <a:ln>
            <a:noFill/>
          </a:ln>
        </p:spPr>
        <p:txBody>
          <a:bodyPr spcFirstLastPara="1" wrap="square" lIns="68575" tIns="34275" rIns="68575" bIns="34275" anchor="t" anchorCtr="0">
            <a:noAutofit/>
          </a:bodyPr>
          <a:lstStyle/>
          <a:p>
            <a:pPr marL="742950" lvl="1" indent="-285750">
              <a:lnSpc>
                <a:spcPct val="80000"/>
              </a:lnSpc>
              <a:buClr>
                <a:srgbClr val="000000"/>
              </a:buClr>
              <a:buSzPts val="1665"/>
              <a:buFont typeface="Noto Sans Symbols"/>
              <a:buChar char="●"/>
            </a:pPr>
            <a:r>
              <a:rPr lang="zh-TW" altLang="en-US" sz="1665">
                <a:solidFill>
                  <a:srgbClr val="000000"/>
                </a:solidFill>
                <a:latin typeface="Constantia"/>
                <a:ea typeface="Constantia"/>
                <a:cs typeface="Constantia"/>
                <a:sym typeface="Constantia"/>
              </a:rPr>
              <a:t>選擇“地區”</a:t>
            </a:r>
            <a:endParaRPr sz="1665">
              <a:solidFill>
                <a:srgbClr val="000000"/>
              </a:solidFill>
              <a:latin typeface="Constantia"/>
              <a:ea typeface="Constantia"/>
              <a:cs typeface="Constantia"/>
              <a:sym typeface="Constantia"/>
            </a:endParaRPr>
          </a:p>
          <a:p>
            <a:pPr marL="742950" lvl="1" indent="-285750">
              <a:lnSpc>
                <a:spcPct val="80000"/>
              </a:lnSpc>
              <a:buClr>
                <a:schemeClr val="dk1"/>
              </a:buClr>
              <a:buSzPts val="1665"/>
              <a:buFont typeface="Constantia"/>
              <a:buChar char="●"/>
            </a:pPr>
            <a:r>
              <a:rPr lang="zh-TW" altLang="en-US" sz="1665">
                <a:latin typeface="Constantia"/>
                <a:ea typeface="Constantia"/>
                <a:cs typeface="Constantia"/>
                <a:sym typeface="Constantia"/>
              </a:rPr>
              <a:t>輸入關鍵字搜尋</a:t>
            </a:r>
            <a:endParaRPr sz="1665">
              <a:latin typeface="Constantia"/>
              <a:ea typeface="Constantia"/>
              <a:cs typeface="Constantia"/>
              <a:sym typeface="Constantia"/>
            </a:endParaRPr>
          </a:p>
          <a:p>
            <a:pPr marL="742950" lvl="1" indent="-285750">
              <a:lnSpc>
                <a:spcPct val="80000"/>
              </a:lnSpc>
              <a:spcBef>
                <a:spcPts val="333"/>
              </a:spcBef>
              <a:buClr>
                <a:srgbClr val="000000"/>
              </a:buClr>
              <a:buSzPts val="1665"/>
              <a:buFont typeface="Noto Sans Symbols"/>
              <a:buChar char="●"/>
            </a:pPr>
            <a:r>
              <a:rPr lang="zh-TW" altLang="en-US" sz="1665">
                <a:solidFill>
                  <a:srgbClr val="000000"/>
                </a:solidFill>
                <a:latin typeface="Constantia"/>
                <a:ea typeface="Constantia"/>
                <a:cs typeface="Constantia"/>
                <a:sym typeface="Constantia"/>
              </a:rPr>
              <a:t>再依照景點</a:t>
            </a:r>
            <a:r>
              <a:rPr lang="en-US" altLang="zh-TW" sz="1665">
                <a:solidFill>
                  <a:srgbClr val="000000"/>
                </a:solidFill>
                <a:latin typeface="Constantia"/>
                <a:ea typeface="Constantia"/>
                <a:cs typeface="Constantia"/>
                <a:sym typeface="Constantia"/>
              </a:rPr>
              <a:t>/</a:t>
            </a:r>
            <a:r>
              <a:rPr lang="zh-TW" altLang="en-US" sz="1665">
                <a:solidFill>
                  <a:srgbClr val="000000"/>
                </a:solidFill>
                <a:latin typeface="Constantia"/>
                <a:ea typeface="Constantia"/>
                <a:cs typeface="Constantia"/>
                <a:sym typeface="Constantia"/>
              </a:rPr>
              <a:t>景線</a:t>
            </a:r>
            <a:r>
              <a:rPr lang="en-US" altLang="zh-TW" sz="1665">
                <a:solidFill>
                  <a:srgbClr val="000000"/>
                </a:solidFill>
                <a:latin typeface="Constantia"/>
                <a:ea typeface="Constantia"/>
                <a:cs typeface="Constantia"/>
                <a:sym typeface="Constantia"/>
              </a:rPr>
              <a:t>/</a:t>
            </a:r>
            <a:r>
              <a:rPr lang="zh-TW" altLang="en-US" sz="1665">
                <a:solidFill>
                  <a:srgbClr val="000000"/>
                </a:solidFill>
                <a:latin typeface="Constantia"/>
                <a:ea typeface="Constantia"/>
                <a:cs typeface="Constantia"/>
                <a:sym typeface="Constantia"/>
              </a:rPr>
              <a:t>景區導覽順序加入</a:t>
            </a:r>
            <a:endParaRPr sz="1665">
              <a:solidFill>
                <a:srgbClr val="000000"/>
              </a:solidFill>
              <a:latin typeface="Constantia"/>
              <a:ea typeface="Constantia"/>
              <a:cs typeface="Constantia"/>
              <a:sym typeface="Constantia"/>
            </a:endParaRPr>
          </a:p>
          <a:p>
            <a:pPr marL="742950" lvl="1" indent="-285750">
              <a:lnSpc>
                <a:spcPct val="80000"/>
              </a:lnSpc>
              <a:spcBef>
                <a:spcPts val="333"/>
              </a:spcBef>
              <a:buClr>
                <a:srgbClr val="000000"/>
              </a:buClr>
              <a:buSzPts val="1665"/>
              <a:buFont typeface="Noto Sans Symbols"/>
              <a:buChar char="●"/>
            </a:pPr>
            <a:r>
              <a:rPr lang="zh-TW" altLang="en-US" sz="1665">
                <a:solidFill>
                  <a:srgbClr val="000000"/>
                </a:solidFill>
                <a:latin typeface="Constantia"/>
                <a:ea typeface="Constantia"/>
                <a:cs typeface="Constantia"/>
                <a:sym typeface="Constantia"/>
              </a:rPr>
              <a:t>刪除景點</a:t>
            </a:r>
            <a:r>
              <a:rPr lang="en-US" altLang="zh-TW" sz="1665">
                <a:solidFill>
                  <a:srgbClr val="000000"/>
                </a:solidFill>
                <a:latin typeface="Constantia"/>
                <a:ea typeface="Constantia"/>
                <a:cs typeface="Constantia"/>
                <a:sym typeface="Constantia"/>
              </a:rPr>
              <a:t>/</a:t>
            </a:r>
            <a:r>
              <a:rPr lang="zh-TW" altLang="en-US" sz="1665">
                <a:solidFill>
                  <a:srgbClr val="000000"/>
                </a:solidFill>
                <a:latin typeface="Constantia"/>
                <a:ea typeface="Constantia"/>
                <a:cs typeface="Constantia"/>
                <a:sym typeface="Constantia"/>
              </a:rPr>
              <a:t>景線</a:t>
            </a:r>
            <a:r>
              <a:rPr lang="en-US" altLang="zh-TW" sz="1665">
                <a:solidFill>
                  <a:srgbClr val="000000"/>
                </a:solidFill>
                <a:latin typeface="Constantia"/>
                <a:ea typeface="Constantia"/>
                <a:cs typeface="Constantia"/>
                <a:sym typeface="Constantia"/>
              </a:rPr>
              <a:t>/</a:t>
            </a:r>
            <a:r>
              <a:rPr lang="zh-TW" altLang="en-US" sz="1665">
                <a:solidFill>
                  <a:srgbClr val="000000"/>
                </a:solidFill>
                <a:latin typeface="Constantia"/>
                <a:ea typeface="Constantia"/>
                <a:cs typeface="Constantia"/>
                <a:sym typeface="Constantia"/>
              </a:rPr>
              <a:t>景區</a:t>
            </a:r>
            <a:endParaRPr sz="1665">
              <a:solidFill>
                <a:srgbClr val="000000"/>
              </a:solidFill>
              <a:latin typeface="Constantia"/>
              <a:ea typeface="Constantia"/>
              <a:cs typeface="Constantia"/>
              <a:sym typeface="Constantia"/>
            </a:endParaRPr>
          </a:p>
          <a:p>
            <a:pPr marL="742950" lvl="1" indent="-285750">
              <a:lnSpc>
                <a:spcPct val="80000"/>
              </a:lnSpc>
              <a:spcBef>
                <a:spcPts val="333"/>
              </a:spcBef>
              <a:buClr>
                <a:srgbClr val="000000"/>
              </a:buClr>
              <a:buSzPts val="1665"/>
              <a:buFont typeface="Noto Sans Symbols"/>
              <a:buChar char="●"/>
            </a:pPr>
            <a:r>
              <a:rPr lang="zh-TW" altLang="en-US" sz="1665">
                <a:solidFill>
                  <a:srgbClr val="000000"/>
                </a:solidFill>
                <a:latin typeface="Constantia"/>
                <a:ea typeface="Constantia"/>
                <a:cs typeface="Constantia"/>
                <a:sym typeface="Constantia"/>
              </a:rPr>
              <a:t>填寫標題、描述以及是否公開</a:t>
            </a:r>
            <a:endParaRPr sz="1665">
              <a:solidFill>
                <a:srgbClr val="000000"/>
              </a:solidFill>
              <a:latin typeface="Constantia"/>
              <a:ea typeface="Constantia"/>
              <a:cs typeface="Constantia"/>
              <a:sym typeface="Constantia"/>
            </a:endParaRPr>
          </a:p>
          <a:p>
            <a:pPr marL="742950" lvl="1" indent="-285750">
              <a:lnSpc>
                <a:spcPct val="80000"/>
              </a:lnSpc>
              <a:spcBef>
                <a:spcPts val="333"/>
              </a:spcBef>
              <a:buClr>
                <a:srgbClr val="000000"/>
              </a:buClr>
              <a:buSzPts val="1665"/>
              <a:buFont typeface="Noto Sans Symbols"/>
              <a:buChar char="●"/>
            </a:pPr>
            <a:r>
              <a:rPr lang="zh-TW" altLang="en-US" sz="1665">
                <a:solidFill>
                  <a:srgbClr val="000000"/>
                </a:solidFill>
                <a:latin typeface="Constantia"/>
                <a:ea typeface="Constantia"/>
                <a:cs typeface="Constantia"/>
                <a:sym typeface="Constantia"/>
              </a:rPr>
              <a:t>最後確認送出</a:t>
            </a:r>
            <a:endParaRPr sz="1665">
              <a:solidFill>
                <a:srgbClr val="000000"/>
              </a:solidFill>
              <a:latin typeface="Constantia"/>
              <a:ea typeface="Constantia"/>
              <a:cs typeface="Constantia"/>
              <a:sym typeface="Constantia"/>
            </a:endParaRPr>
          </a:p>
          <a:p>
            <a:pPr marL="742950" lvl="1" indent="-180022">
              <a:lnSpc>
                <a:spcPct val="80000"/>
              </a:lnSpc>
              <a:spcBef>
                <a:spcPts val="333"/>
              </a:spcBef>
              <a:buClr>
                <a:schemeClr val="dk1"/>
              </a:buClr>
              <a:buSzPts val="1665"/>
            </a:pPr>
            <a:endParaRPr sz="1665">
              <a:solidFill>
                <a:srgbClr val="000000"/>
              </a:solidFill>
              <a:latin typeface="Constantia"/>
              <a:ea typeface="Constantia"/>
              <a:cs typeface="Constantia"/>
              <a:sym typeface="Constantia"/>
            </a:endParaRPr>
          </a:p>
          <a:p>
            <a:pPr marL="742950" lvl="1" indent="-180022">
              <a:lnSpc>
                <a:spcPct val="80000"/>
              </a:lnSpc>
              <a:spcBef>
                <a:spcPts val="333"/>
              </a:spcBef>
              <a:buClr>
                <a:schemeClr val="dk1"/>
              </a:buClr>
              <a:buSzPts val="1665"/>
            </a:pPr>
            <a:endParaRPr sz="1665">
              <a:solidFill>
                <a:srgbClr val="000000"/>
              </a:solidFill>
              <a:latin typeface="Constantia"/>
              <a:ea typeface="Constantia"/>
              <a:cs typeface="Constantia"/>
              <a:sym typeface="Constantia"/>
            </a:endParaRPr>
          </a:p>
        </p:txBody>
      </p:sp>
      <p:cxnSp>
        <p:nvCxnSpPr>
          <p:cNvPr id="2291" name="Google Shape;2291;p228"/>
          <p:cNvCxnSpPr/>
          <p:nvPr/>
        </p:nvCxnSpPr>
        <p:spPr>
          <a:xfrm>
            <a:off x="3450405" y="964334"/>
            <a:ext cx="3365700" cy="1382700"/>
          </a:xfrm>
          <a:prstGeom prst="straightConnector1">
            <a:avLst/>
          </a:prstGeom>
          <a:noFill/>
          <a:ln w="9525" cap="flat" cmpd="sng">
            <a:solidFill>
              <a:srgbClr val="00B050"/>
            </a:solidFill>
            <a:prstDash val="solid"/>
            <a:round/>
            <a:headEnd type="none" w="sm" len="sm"/>
            <a:tailEnd type="triangle" w="med" len="med"/>
          </a:ln>
        </p:spPr>
      </p:cxnSp>
      <p:cxnSp>
        <p:nvCxnSpPr>
          <p:cNvPr id="2292" name="Google Shape;2292;p228"/>
          <p:cNvCxnSpPr/>
          <p:nvPr/>
        </p:nvCxnSpPr>
        <p:spPr>
          <a:xfrm>
            <a:off x="5515125" y="1564600"/>
            <a:ext cx="1051800" cy="1206300"/>
          </a:xfrm>
          <a:prstGeom prst="straightConnector1">
            <a:avLst/>
          </a:prstGeom>
          <a:noFill/>
          <a:ln w="9525" cap="flat" cmpd="sng">
            <a:solidFill>
              <a:srgbClr val="FF0000"/>
            </a:solidFill>
            <a:prstDash val="solid"/>
            <a:round/>
            <a:headEnd type="none" w="sm" len="sm"/>
            <a:tailEnd type="triangle" w="med" len="med"/>
          </a:ln>
        </p:spPr>
      </p:cxnSp>
      <p:cxnSp>
        <p:nvCxnSpPr>
          <p:cNvPr id="2293" name="Google Shape;2293;p228"/>
          <p:cNvCxnSpPr/>
          <p:nvPr/>
        </p:nvCxnSpPr>
        <p:spPr>
          <a:xfrm>
            <a:off x="4250325" y="1873775"/>
            <a:ext cx="3933900" cy="830100"/>
          </a:xfrm>
          <a:prstGeom prst="straightConnector1">
            <a:avLst/>
          </a:prstGeom>
          <a:noFill/>
          <a:ln w="9525" cap="flat" cmpd="sng">
            <a:solidFill>
              <a:srgbClr val="00B050"/>
            </a:solidFill>
            <a:prstDash val="solid"/>
            <a:round/>
            <a:headEnd type="none" w="sm" len="sm"/>
            <a:tailEnd type="triangle" w="med" len="med"/>
          </a:ln>
        </p:spPr>
      </p:cxnSp>
      <p:sp>
        <p:nvSpPr>
          <p:cNvPr id="2294" name="Google Shape;2294;p228"/>
          <p:cNvSpPr/>
          <p:nvPr/>
        </p:nvSpPr>
        <p:spPr>
          <a:xfrm>
            <a:off x="8206268" y="2986966"/>
            <a:ext cx="551330" cy="18134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grpSp>
        <p:nvGrpSpPr>
          <p:cNvPr id="2295" name="Google Shape;2295;p228"/>
          <p:cNvGrpSpPr/>
          <p:nvPr/>
        </p:nvGrpSpPr>
        <p:grpSpPr>
          <a:xfrm>
            <a:off x="5233972" y="2192032"/>
            <a:ext cx="5017800" cy="3540900"/>
            <a:chOff x="3709972" y="2192032"/>
            <a:chExt cx="5017800" cy="3540900"/>
          </a:xfrm>
        </p:grpSpPr>
        <p:sp>
          <p:nvSpPr>
            <p:cNvPr id="2296" name="Google Shape;2296;p228"/>
            <p:cNvSpPr/>
            <p:nvPr/>
          </p:nvSpPr>
          <p:spPr>
            <a:xfrm>
              <a:off x="6180172" y="4221832"/>
              <a:ext cx="2547600" cy="1511100"/>
            </a:xfrm>
            <a:prstGeom prst="ellipse">
              <a:avLst/>
            </a:prstGeom>
            <a:noFill/>
            <a:ln w="190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cxnSp>
          <p:nvCxnSpPr>
            <p:cNvPr id="2297" name="Google Shape;2297;p228"/>
            <p:cNvCxnSpPr>
              <a:endCxn id="2296" idx="0"/>
            </p:cNvCxnSpPr>
            <p:nvPr/>
          </p:nvCxnSpPr>
          <p:spPr>
            <a:xfrm>
              <a:off x="3709972" y="2192032"/>
              <a:ext cx="3744000" cy="2029800"/>
            </a:xfrm>
            <a:prstGeom prst="straightConnector1">
              <a:avLst/>
            </a:prstGeom>
            <a:noFill/>
            <a:ln w="19050" cap="flat" cmpd="sng">
              <a:solidFill>
                <a:srgbClr val="FF0000"/>
              </a:solidFill>
              <a:prstDash val="dash"/>
              <a:round/>
              <a:headEnd type="none" w="sm" len="sm"/>
              <a:tailEnd type="triangle" w="med" len="med"/>
            </a:ln>
          </p:spPr>
        </p:cxnSp>
      </p:grpSp>
      <p:grpSp>
        <p:nvGrpSpPr>
          <p:cNvPr id="2298" name="Google Shape;2298;p228"/>
          <p:cNvGrpSpPr/>
          <p:nvPr/>
        </p:nvGrpSpPr>
        <p:grpSpPr>
          <a:xfrm>
            <a:off x="3762984" y="2417322"/>
            <a:ext cx="4914258" cy="3563482"/>
            <a:chOff x="-4151033" y="3736325"/>
            <a:chExt cx="6494328" cy="4817470"/>
          </a:xfrm>
        </p:grpSpPr>
        <p:sp>
          <p:nvSpPr>
            <p:cNvPr id="2299" name="Google Shape;2299;p228"/>
            <p:cNvSpPr/>
            <p:nvPr/>
          </p:nvSpPr>
          <p:spPr>
            <a:xfrm>
              <a:off x="1609100" y="8186951"/>
              <a:ext cx="734195" cy="366844"/>
            </a:xfrm>
            <a:prstGeom prst="ellipse">
              <a:avLst/>
            </a:prstGeom>
            <a:noFill/>
            <a:ln w="19050" cap="flat" cmpd="sng">
              <a:solidFill>
                <a:srgbClr val="0070C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cxnSp>
          <p:nvCxnSpPr>
            <p:cNvPr id="2300" name="Google Shape;2300;p228"/>
            <p:cNvCxnSpPr/>
            <p:nvPr/>
          </p:nvCxnSpPr>
          <p:spPr>
            <a:xfrm>
              <a:off x="-4151033" y="3736325"/>
              <a:ext cx="5867967" cy="4454524"/>
            </a:xfrm>
            <a:prstGeom prst="straightConnector1">
              <a:avLst/>
            </a:prstGeom>
            <a:noFill/>
            <a:ln w="19050" cap="flat" cmpd="sng">
              <a:solidFill>
                <a:srgbClr val="0070C0"/>
              </a:solidFill>
              <a:prstDash val="dash"/>
              <a:round/>
              <a:headEnd type="none" w="sm" len="sm"/>
              <a:tailEnd type="triangle" w="med" len="med"/>
            </a:ln>
          </p:spPr>
        </p:cxnSp>
      </p:grpSp>
      <p:cxnSp>
        <p:nvCxnSpPr>
          <p:cNvPr id="2301" name="Google Shape;2301;p228"/>
          <p:cNvCxnSpPr/>
          <p:nvPr/>
        </p:nvCxnSpPr>
        <p:spPr>
          <a:xfrm>
            <a:off x="3950525" y="1330375"/>
            <a:ext cx="2932500" cy="1274100"/>
          </a:xfrm>
          <a:prstGeom prst="straightConnector1">
            <a:avLst/>
          </a:prstGeom>
          <a:noFill/>
          <a:ln w="9525" cap="flat" cmpd="sng">
            <a:solidFill>
              <a:srgbClr val="FF0000"/>
            </a:solidFill>
            <a:prstDash val="solid"/>
            <a:round/>
            <a:headEnd type="none" w="sm" len="sm"/>
            <a:tailEnd type="triangle" w="med" len="med"/>
          </a:ln>
        </p:spPr>
      </p:cxnSp>
    </p:spTree>
    <p:extLst>
      <p:ext uri="{BB962C8B-B14F-4D97-AF65-F5344CB8AC3E}">
        <p14:creationId xmlns:p14="http://schemas.microsoft.com/office/powerpoint/2010/main" val="230021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229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3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30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229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2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29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2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295"/>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pic>
        <p:nvPicPr>
          <p:cNvPr id="2306" name="Google Shape;2306;p229"/>
          <p:cNvPicPr preferRelativeResize="0"/>
          <p:nvPr/>
        </p:nvPicPr>
        <p:blipFill rotWithShape="1">
          <a:blip r:embed="rId3">
            <a:alphaModFix/>
          </a:blip>
          <a:srcRect/>
          <a:stretch/>
        </p:blipFill>
        <p:spPr>
          <a:xfrm>
            <a:off x="1647226" y="2298724"/>
            <a:ext cx="5221798" cy="3775043"/>
          </a:xfrm>
          <a:prstGeom prst="rect">
            <a:avLst/>
          </a:prstGeom>
          <a:noFill/>
          <a:ln>
            <a:noFill/>
          </a:ln>
        </p:spPr>
      </p:pic>
      <p:sp>
        <p:nvSpPr>
          <p:cNvPr id="2307" name="Google Shape;2307;p229"/>
          <p:cNvSpPr/>
          <p:nvPr/>
        </p:nvSpPr>
        <p:spPr>
          <a:xfrm>
            <a:off x="1647226" y="2708920"/>
            <a:ext cx="5221798" cy="21963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cxnSp>
        <p:nvCxnSpPr>
          <p:cNvPr id="2308" name="Google Shape;2308;p229"/>
          <p:cNvCxnSpPr/>
          <p:nvPr/>
        </p:nvCxnSpPr>
        <p:spPr>
          <a:xfrm>
            <a:off x="4439816" y="1700808"/>
            <a:ext cx="2160240" cy="936104"/>
          </a:xfrm>
          <a:prstGeom prst="straightConnector1">
            <a:avLst/>
          </a:prstGeom>
          <a:noFill/>
          <a:ln w="9525" cap="flat" cmpd="sng">
            <a:solidFill>
              <a:srgbClr val="FF0000"/>
            </a:solidFill>
            <a:prstDash val="solid"/>
            <a:round/>
            <a:headEnd type="none" w="sm" len="sm"/>
            <a:tailEnd type="triangle" w="med" len="med"/>
          </a:ln>
        </p:spPr>
      </p:cxnSp>
      <p:sp>
        <p:nvSpPr>
          <p:cNvPr id="2309" name="Google Shape;2309;p229"/>
          <p:cNvSpPr txBox="1">
            <a:spLocks noGrp="1"/>
          </p:cNvSpPr>
          <p:nvPr>
            <p:ph type="body" idx="1"/>
          </p:nvPr>
        </p:nvSpPr>
        <p:spPr>
          <a:xfrm>
            <a:off x="1647226" y="753730"/>
            <a:ext cx="8229600" cy="1404359"/>
          </a:xfrm>
          <a:prstGeom prst="rect">
            <a:avLst/>
          </a:prstGeom>
          <a:noFill/>
          <a:ln>
            <a:noFill/>
          </a:ln>
        </p:spPr>
        <p:txBody>
          <a:bodyPr spcFirstLastPara="1" vert="horz" wrap="square" lIns="91425" tIns="45700" rIns="91425" bIns="45700" rtlCol="0" anchor="t" anchorCtr="0">
            <a:noAutofit/>
          </a:bodyPr>
          <a:lstStyle/>
          <a:p>
            <a:pPr marL="365760" indent="-283464">
              <a:lnSpc>
                <a:spcPct val="80000"/>
              </a:lnSpc>
              <a:spcBef>
                <a:spcPts val="0"/>
              </a:spcBef>
              <a:buClr>
                <a:schemeClr val="accent1"/>
              </a:buClr>
              <a:buSzPts val="1554"/>
              <a:buFont typeface="Noto Sans Symbols"/>
              <a:buChar char="●"/>
            </a:pPr>
            <a:r>
              <a:rPr lang="zh-TW" altLang="en-US" sz="1942">
                <a:solidFill>
                  <a:schemeClr val="dk1"/>
                </a:solidFill>
                <a:latin typeface="Constantia"/>
                <a:ea typeface="Constantia"/>
                <a:cs typeface="Constantia"/>
                <a:sym typeface="Constantia"/>
              </a:rPr>
              <a:t>有“修改”、“刪除”與”匯出”功能</a:t>
            </a:r>
            <a:endParaRPr sz="1942">
              <a:solidFill>
                <a:schemeClr val="dk1"/>
              </a:solidFill>
              <a:latin typeface="Constantia"/>
              <a:ea typeface="Constantia"/>
              <a:cs typeface="Constantia"/>
              <a:sym typeface="Constantia"/>
            </a:endParaRPr>
          </a:p>
          <a:p>
            <a:pPr marL="640080" lvl="1" indent="-237744">
              <a:lnSpc>
                <a:spcPct val="80000"/>
              </a:lnSpc>
              <a:spcBef>
                <a:spcPts val="550"/>
              </a:spcBef>
              <a:buClr>
                <a:schemeClr val="accent1"/>
              </a:buClr>
              <a:buSzPts val="1665"/>
              <a:buFont typeface="Noto Sans Symbols"/>
              <a:buChar char="●"/>
            </a:pPr>
            <a:r>
              <a:rPr lang="zh-TW" altLang="en-US" sz="1665">
                <a:solidFill>
                  <a:schemeClr val="dk1"/>
                </a:solidFill>
                <a:latin typeface="Constantia"/>
                <a:ea typeface="Constantia"/>
                <a:cs typeface="Constantia"/>
                <a:sym typeface="Constantia"/>
              </a:rPr>
              <a:t>修改</a:t>
            </a:r>
            <a:r>
              <a:rPr lang="en-US" altLang="zh-TW" sz="1665">
                <a:solidFill>
                  <a:schemeClr val="dk1"/>
                </a:solidFill>
                <a:latin typeface="Constantia"/>
                <a:ea typeface="Constantia"/>
                <a:cs typeface="Constantia"/>
                <a:sym typeface="Constantia"/>
              </a:rPr>
              <a:t>:</a:t>
            </a:r>
            <a:r>
              <a:rPr lang="zh-TW" altLang="en-US" sz="1665">
                <a:solidFill>
                  <a:schemeClr val="dk1"/>
                </a:solidFill>
                <a:latin typeface="Constantia"/>
                <a:ea typeface="Constantia"/>
                <a:cs typeface="Constantia"/>
                <a:sym typeface="Constantia"/>
              </a:rPr>
              <a:t>修改這個景點內容</a:t>
            </a:r>
            <a:r>
              <a:rPr lang="en-US" altLang="zh-TW" sz="1665">
                <a:solidFill>
                  <a:schemeClr val="dk1"/>
                </a:solidFill>
                <a:latin typeface="Constantia"/>
                <a:ea typeface="Constantia"/>
                <a:cs typeface="Constantia"/>
                <a:sym typeface="Constantia"/>
              </a:rPr>
              <a:t>(</a:t>
            </a:r>
            <a:r>
              <a:rPr lang="zh-TW" altLang="en-US" sz="1665">
                <a:solidFill>
                  <a:schemeClr val="dk1"/>
                </a:solidFill>
                <a:latin typeface="Constantia"/>
                <a:ea typeface="Constantia"/>
                <a:cs typeface="Constantia"/>
                <a:sym typeface="Constantia"/>
              </a:rPr>
              <a:t>在我的景點頁面</a:t>
            </a:r>
            <a:r>
              <a:rPr lang="en-US" altLang="zh-TW" sz="1665">
                <a:solidFill>
                  <a:schemeClr val="dk1"/>
                </a:solidFill>
                <a:latin typeface="Constantia"/>
                <a:ea typeface="Constantia"/>
                <a:cs typeface="Constantia"/>
                <a:sym typeface="Constantia"/>
              </a:rPr>
              <a:t>)</a:t>
            </a:r>
            <a:r>
              <a:rPr lang="zh-TW" altLang="en-US" sz="1665">
                <a:solidFill>
                  <a:schemeClr val="dk1"/>
                </a:solidFill>
                <a:latin typeface="Constantia"/>
                <a:ea typeface="Constantia"/>
                <a:cs typeface="Constantia"/>
                <a:sym typeface="Constantia"/>
              </a:rPr>
              <a:t>。可使用修改這個功能來進行資料的編修。</a:t>
            </a:r>
            <a:endParaRPr sz="1665">
              <a:solidFill>
                <a:schemeClr val="dk1"/>
              </a:solidFill>
              <a:latin typeface="Constantia"/>
              <a:ea typeface="Constantia"/>
              <a:cs typeface="Constantia"/>
              <a:sym typeface="Constantia"/>
            </a:endParaRPr>
          </a:p>
          <a:p>
            <a:pPr marL="640080" lvl="1" indent="-237744">
              <a:lnSpc>
                <a:spcPct val="80000"/>
              </a:lnSpc>
              <a:spcBef>
                <a:spcPts val="550"/>
              </a:spcBef>
              <a:buClr>
                <a:schemeClr val="accent1"/>
              </a:buClr>
              <a:buSzPts val="1665"/>
              <a:buFont typeface="Noto Sans Symbols"/>
              <a:buChar char="●"/>
            </a:pPr>
            <a:r>
              <a:rPr lang="zh-TW" altLang="en-US" sz="1665">
                <a:solidFill>
                  <a:schemeClr val="dk1"/>
                </a:solidFill>
                <a:latin typeface="Constantia"/>
                <a:ea typeface="Constantia"/>
                <a:cs typeface="Constantia"/>
                <a:sym typeface="Constantia"/>
              </a:rPr>
              <a:t>刪除</a:t>
            </a:r>
            <a:r>
              <a:rPr lang="en-US" altLang="zh-TW" sz="1665">
                <a:solidFill>
                  <a:schemeClr val="dk1"/>
                </a:solidFill>
                <a:latin typeface="Constantia"/>
                <a:ea typeface="Constantia"/>
                <a:cs typeface="Constantia"/>
                <a:sym typeface="Constantia"/>
              </a:rPr>
              <a:t>:</a:t>
            </a:r>
            <a:r>
              <a:rPr lang="zh-TW" altLang="en-US" sz="1665">
                <a:solidFill>
                  <a:schemeClr val="dk1"/>
                </a:solidFill>
                <a:latin typeface="Constantia"/>
                <a:ea typeface="Constantia"/>
                <a:cs typeface="Constantia"/>
                <a:sym typeface="Constantia"/>
              </a:rPr>
              <a:t>刪除這個景點</a:t>
            </a:r>
            <a:endParaRPr sz="1665">
              <a:solidFill>
                <a:schemeClr val="dk1"/>
              </a:solidFill>
              <a:latin typeface="Constantia"/>
              <a:ea typeface="Constantia"/>
              <a:cs typeface="Constantia"/>
              <a:sym typeface="Constantia"/>
            </a:endParaRPr>
          </a:p>
          <a:p>
            <a:pPr marL="640080" lvl="1" indent="-237744">
              <a:lnSpc>
                <a:spcPct val="80000"/>
              </a:lnSpc>
              <a:spcBef>
                <a:spcPts val="550"/>
              </a:spcBef>
              <a:buClr>
                <a:schemeClr val="accent1"/>
              </a:buClr>
              <a:buSzPts val="1665"/>
              <a:buFont typeface="Noto Sans Symbols"/>
              <a:buChar char="●"/>
            </a:pPr>
            <a:r>
              <a:rPr lang="zh-TW" altLang="en-US" sz="1665">
                <a:solidFill>
                  <a:schemeClr val="dk1"/>
                </a:solidFill>
                <a:latin typeface="Constantia"/>
                <a:ea typeface="Constantia"/>
                <a:cs typeface="Constantia"/>
                <a:sym typeface="Constantia"/>
              </a:rPr>
              <a:t>匯出</a:t>
            </a:r>
            <a:r>
              <a:rPr lang="en-US" altLang="zh-TW" sz="1665">
                <a:solidFill>
                  <a:schemeClr val="dk1"/>
                </a:solidFill>
                <a:latin typeface="Constantia"/>
                <a:ea typeface="Constantia"/>
                <a:cs typeface="Constantia"/>
                <a:sym typeface="Constantia"/>
              </a:rPr>
              <a:t>:</a:t>
            </a:r>
            <a:r>
              <a:rPr lang="zh-TW" altLang="en-US" sz="1665">
                <a:solidFill>
                  <a:schemeClr val="dk1"/>
                </a:solidFill>
                <a:latin typeface="Constantia"/>
                <a:ea typeface="Constantia"/>
                <a:cs typeface="Constantia"/>
                <a:sym typeface="Constantia"/>
              </a:rPr>
              <a:t>將景點資訊匯出成</a:t>
            </a:r>
            <a:r>
              <a:rPr lang="en-US" altLang="zh-TW" sz="1665">
                <a:solidFill>
                  <a:schemeClr val="dk1"/>
                </a:solidFill>
                <a:latin typeface="Constantia"/>
                <a:ea typeface="Constantia"/>
                <a:cs typeface="Constantia"/>
                <a:sym typeface="Constantia"/>
              </a:rPr>
              <a:t>Excel</a:t>
            </a:r>
            <a:r>
              <a:rPr lang="zh-TW" altLang="en-US" sz="1665">
                <a:solidFill>
                  <a:schemeClr val="dk1"/>
                </a:solidFill>
                <a:latin typeface="Constantia"/>
                <a:ea typeface="Constantia"/>
                <a:cs typeface="Constantia"/>
                <a:sym typeface="Constantia"/>
              </a:rPr>
              <a:t>檔</a:t>
            </a:r>
            <a:endParaRPr sz="1665">
              <a:solidFill>
                <a:schemeClr val="dk1"/>
              </a:solidFill>
              <a:latin typeface="Constantia"/>
              <a:ea typeface="Constantia"/>
              <a:cs typeface="Constantia"/>
              <a:sym typeface="Constantia"/>
            </a:endParaRPr>
          </a:p>
        </p:txBody>
      </p:sp>
      <p:sp>
        <p:nvSpPr>
          <p:cNvPr id="2310" name="Google Shape;2310;p229"/>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19</a:t>
            </a:fld>
            <a:endParaRPr>
              <a:solidFill>
                <a:srgbClr val="000000"/>
              </a:solidFill>
              <a:latin typeface="Constantia"/>
              <a:ea typeface="Constantia"/>
              <a:cs typeface="Constantia"/>
              <a:sym typeface="Constantia"/>
            </a:endParaRPr>
          </a:p>
        </p:txBody>
      </p:sp>
      <p:sp>
        <p:nvSpPr>
          <p:cNvPr id="2311" name="Google Shape;2311;p229"/>
          <p:cNvSpPr txBox="1">
            <a:spLocks noGrp="1"/>
          </p:cNvSpPr>
          <p:nvPr>
            <p:ph type="title"/>
          </p:nvPr>
        </p:nvSpPr>
        <p:spPr>
          <a:xfrm>
            <a:off x="2250948" y="2666"/>
            <a:ext cx="7886700" cy="99417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3000"/>
            </a:pPr>
            <a:r>
              <a:rPr lang="en-US" altLang="zh-TW" sz="3000">
                <a:solidFill>
                  <a:srgbClr val="562214"/>
                </a:solidFill>
                <a:latin typeface="Constantia"/>
                <a:ea typeface="Constantia"/>
                <a:cs typeface="Constantia"/>
                <a:sym typeface="Constantia"/>
              </a:rPr>
              <a:t>Web’s </a:t>
            </a:r>
            <a:r>
              <a:rPr lang="zh-TW" altLang="en-US" sz="3000">
                <a:solidFill>
                  <a:srgbClr val="562214"/>
                </a:solidFill>
                <a:latin typeface="Constantia"/>
                <a:ea typeface="Constantia"/>
                <a:cs typeface="Constantia"/>
                <a:sym typeface="Constantia"/>
              </a:rPr>
              <a:t>創作空間</a:t>
            </a:r>
            <a:r>
              <a:rPr lang="en-US" altLang="zh-TW" sz="3000">
                <a:solidFill>
                  <a:srgbClr val="562214"/>
                </a:solidFill>
                <a:latin typeface="Constantia"/>
                <a:ea typeface="Constantia"/>
                <a:cs typeface="Constantia"/>
                <a:sym typeface="Constantia"/>
              </a:rPr>
              <a:t>:</a:t>
            </a:r>
            <a:r>
              <a:rPr lang="zh-TW" altLang="en-US" sz="3000">
                <a:solidFill>
                  <a:srgbClr val="562214"/>
                </a:solidFill>
                <a:latin typeface="Constantia"/>
                <a:ea typeface="Constantia"/>
                <a:cs typeface="Constantia"/>
                <a:sym typeface="Constantia"/>
              </a:rPr>
              <a:t>我的景點</a:t>
            </a:r>
            <a:endParaRPr/>
          </a:p>
        </p:txBody>
      </p:sp>
      <p:cxnSp>
        <p:nvCxnSpPr>
          <p:cNvPr id="2312" name="Google Shape;2312;p229"/>
          <p:cNvCxnSpPr/>
          <p:nvPr/>
        </p:nvCxnSpPr>
        <p:spPr>
          <a:xfrm>
            <a:off x="5591944" y="1412776"/>
            <a:ext cx="648072" cy="1224136"/>
          </a:xfrm>
          <a:prstGeom prst="straightConnector1">
            <a:avLst/>
          </a:prstGeom>
          <a:noFill/>
          <a:ln w="9525" cap="flat" cmpd="sng">
            <a:solidFill>
              <a:srgbClr val="FF0000"/>
            </a:solidFill>
            <a:prstDash val="solid"/>
            <a:round/>
            <a:headEnd type="none" w="sm" len="sm"/>
            <a:tailEnd type="triangle" w="med" len="med"/>
          </a:ln>
        </p:spPr>
      </p:cxnSp>
      <p:cxnSp>
        <p:nvCxnSpPr>
          <p:cNvPr id="2313" name="Google Shape;2313;p229"/>
          <p:cNvCxnSpPr/>
          <p:nvPr/>
        </p:nvCxnSpPr>
        <p:spPr>
          <a:xfrm flipH="1">
            <a:off x="3503712" y="2158089"/>
            <a:ext cx="1656184" cy="266331"/>
          </a:xfrm>
          <a:prstGeom prst="straightConnector1">
            <a:avLst/>
          </a:prstGeom>
          <a:noFill/>
          <a:ln w="9525" cap="flat" cmpd="sng">
            <a:solidFill>
              <a:srgbClr val="FF0000"/>
            </a:solidFill>
            <a:prstDash val="solid"/>
            <a:round/>
            <a:headEnd type="none" w="sm" len="sm"/>
            <a:tailEnd type="triangle" w="med" len="med"/>
          </a:ln>
        </p:spPr>
      </p:cxnSp>
      <p:pic>
        <p:nvPicPr>
          <p:cNvPr id="2314" name="Google Shape;2314;p229"/>
          <p:cNvPicPr preferRelativeResize="0"/>
          <p:nvPr/>
        </p:nvPicPr>
        <p:blipFill rotWithShape="1">
          <a:blip r:embed="rId4">
            <a:alphaModFix/>
          </a:blip>
          <a:srcRect/>
          <a:stretch/>
        </p:blipFill>
        <p:spPr>
          <a:xfrm>
            <a:off x="6869025" y="2564905"/>
            <a:ext cx="3687011" cy="3851455"/>
          </a:xfrm>
          <a:prstGeom prst="rect">
            <a:avLst/>
          </a:prstGeom>
          <a:noFill/>
          <a:ln>
            <a:noFill/>
          </a:ln>
        </p:spPr>
      </p:pic>
      <p:pic>
        <p:nvPicPr>
          <p:cNvPr id="2315" name="Google Shape;2315;p229" descr="文史脈流景點檔案  [受保護的檢視] - Excel"/>
          <p:cNvPicPr preferRelativeResize="0"/>
          <p:nvPr/>
        </p:nvPicPr>
        <p:blipFill rotWithShape="1">
          <a:blip r:embed="rId5">
            <a:alphaModFix/>
          </a:blip>
          <a:srcRect/>
          <a:stretch/>
        </p:blipFill>
        <p:spPr>
          <a:xfrm>
            <a:off x="2603250" y="2280294"/>
            <a:ext cx="7235606" cy="4232255"/>
          </a:xfrm>
          <a:prstGeom prst="rect">
            <a:avLst/>
          </a:prstGeom>
          <a:noFill/>
          <a:ln>
            <a:noFill/>
          </a:ln>
        </p:spPr>
      </p:pic>
    </p:spTree>
    <p:extLst>
      <p:ext uri="{BB962C8B-B14F-4D97-AF65-F5344CB8AC3E}">
        <p14:creationId xmlns:p14="http://schemas.microsoft.com/office/powerpoint/2010/main" val="388594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231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1"/>
                                          </p:stCondLst>
                                        </p:cTn>
                                        <p:tgtEl>
                                          <p:spTgt spid="231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3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p212"/>
          <p:cNvSpPr txBox="1">
            <a:spLocks noGrp="1"/>
          </p:cNvSpPr>
          <p:nvPr>
            <p:ph type="title"/>
          </p:nvPr>
        </p:nvSpPr>
        <p:spPr>
          <a:xfrm>
            <a:off x="2599248" y="332656"/>
            <a:ext cx="749808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en-US" altLang="zh-TW" sz="4300">
                <a:solidFill>
                  <a:srgbClr val="562214"/>
                </a:solidFill>
                <a:latin typeface="Constantia"/>
                <a:ea typeface="Constantia"/>
                <a:cs typeface="Constantia"/>
                <a:sym typeface="Constantia"/>
              </a:rPr>
              <a:t>DEH Web</a:t>
            </a:r>
            <a:r>
              <a:rPr lang="zh-TW" altLang="en-US" sz="4300">
                <a:solidFill>
                  <a:srgbClr val="562214"/>
                </a:solidFill>
                <a:latin typeface="Constantia"/>
                <a:ea typeface="Constantia"/>
                <a:cs typeface="Constantia"/>
                <a:sym typeface="Constantia"/>
              </a:rPr>
              <a:t>導覽功能 </a:t>
            </a:r>
            <a:endParaRPr sz="4300">
              <a:solidFill>
                <a:srgbClr val="562214"/>
              </a:solidFill>
              <a:latin typeface="Constantia"/>
              <a:ea typeface="Constantia"/>
              <a:cs typeface="Constantia"/>
              <a:sym typeface="Constantia"/>
            </a:endParaRPr>
          </a:p>
        </p:txBody>
      </p:sp>
      <p:sp>
        <p:nvSpPr>
          <p:cNvPr id="2029" name="Google Shape;2029;p212"/>
          <p:cNvSpPr txBox="1">
            <a:spLocks noGrp="1"/>
          </p:cNvSpPr>
          <p:nvPr>
            <p:ph type="body" idx="1"/>
          </p:nvPr>
        </p:nvSpPr>
        <p:spPr>
          <a:xfrm>
            <a:off x="2424114" y="1557339"/>
            <a:ext cx="7848351" cy="4751387"/>
          </a:xfrm>
          <a:prstGeom prst="rect">
            <a:avLst/>
          </a:prstGeom>
          <a:noFill/>
          <a:ln>
            <a:noFill/>
          </a:ln>
        </p:spPr>
        <p:txBody>
          <a:bodyPr spcFirstLastPara="1" vert="horz" wrap="square" lIns="91425" tIns="45700" rIns="91425" bIns="45700" rtlCol="0" anchor="t" anchorCtr="0">
            <a:noAutofit/>
          </a:bodyPr>
          <a:lstStyle/>
          <a:p>
            <a:pPr marL="365760" indent="-283464">
              <a:lnSpc>
                <a:spcPct val="100000"/>
              </a:lnSpc>
              <a:spcBef>
                <a:spcPts val="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專家地圖</a:t>
            </a:r>
            <a:endParaRPr sz="320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玩家地圖</a:t>
            </a:r>
            <a:endParaRPr sz="320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導覽解說員地圖</a:t>
            </a:r>
            <a:endParaRPr sz="3200">
              <a:solidFill>
                <a:schemeClr val="dk1"/>
              </a:solidFill>
              <a:latin typeface="Constantia"/>
              <a:ea typeface="Constantia"/>
              <a:cs typeface="Constantia"/>
              <a:sym typeface="Constantia"/>
            </a:endParaRPr>
          </a:p>
          <a:p>
            <a:pPr marL="0" indent="0">
              <a:lnSpc>
                <a:spcPct val="100000"/>
              </a:lnSpc>
              <a:spcBef>
                <a:spcPts val="600"/>
              </a:spcBef>
              <a:buClr>
                <a:schemeClr val="accent1"/>
              </a:buClr>
              <a:buSzPts val="2560"/>
              <a:buNone/>
            </a:pPr>
            <a:endParaRPr sz="3200">
              <a:solidFill>
                <a:schemeClr val="dk1"/>
              </a:solidFill>
              <a:latin typeface="Constantia"/>
              <a:ea typeface="Constantia"/>
              <a:cs typeface="Constantia"/>
              <a:sym typeface="Constantia"/>
            </a:endParaRPr>
          </a:p>
          <a:p>
            <a:pPr marL="365760" indent="-161543">
              <a:lnSpc>
                <a:spcPct val="100000"/>
              </a:lnSpc>
              <a:spcBef>
                <a:spcPts val="600"/>
              </a:spcBef>
              <a:buClr>
                <a:schemeClr val="accent1"/>
              </a:buClr>
              <a:buSzPts val="1920"/>
              <a:buNone/>
            </a:pPr>
            <a:endParaRPr sz="2400">
              <a:solidFill>
                <a:schemeClr val="dk1"/>
              </a:solidFill>
              <a:latin typeface="Constantia"/>
              <a:ea typeface="Constantia"/>
              <a:cs typeface="Constantia"/>
              <a:sym typeface="Constantia"/>
            </a:endParaRPr>
          </a:p>
        </p:txBody>
      </p:sp>
      <p:sp>
        <p:nvSpPr>
          <p:cNvPr id="2030" name="Google Shape;2030;p212"/>
          <p:cNvSpPr txBox="1">
            <a:spLocks noGrp="1"/>
          </p:cNvSpPr>
          <p:nvPr>
            <p:ph type="ftr" idx="11"/>
          </p:nvPr>
        </p:nvSpPr>
        <p:spPr>
          <a:xfrm>
            <a:off x="7239000" y="6305550"/>
            <a:ext cx="2895600" cy="476250"/>
          </a:xfrm>
          <a:prstGeom prst="rect">
            <a:avLst/>
          </a:prstGeom>
          <a:noFill/>
          <a:ln>
            <a:noFill/>
          </a:ln>
        </p:spPr>
        <p:txBody>
          <a:bodyPr spcFirstLastPara="1" vert="horz" wrap="square" lIns="91425" tIns="45700" rIns="91425" bIns="45700" rtlCol="0" anchor="b" anchorCtr="0">
            <a:noAutofit/>
          </a:bodyPr>
          <a:lstStyle/>
          <a:p>
            <a:pPr algn="l"/>
            <a:endParaRPr>
              <a:solidFill>
                <a:srgbClr val="000000"/>
              </a:solidFill>
              <a:latin typeface="Constantia"/>
              <a:ea typeface="Constantia"/>
              <a:cs typeface="Constantia"/>
              <a:sym typeface="Constantia"/>
            </a:endParaRPr>
          </a:p>
        </p:txBody>
      </p:sp>
      <p:sp>
        <p:nvSpPr>
          <p:cNvPr id="2031" name="Google Shape;2031;p212"/>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2</a:t>
            </a:fld>
            <a:endParaRPr>
              <a:solidFill>
                <a:srgbClr val="000000"/>
              </a:solidFill>
              <a:latin typeface="Constantia"/>
              <a:ea typeface="Constantia"/>
              <a:cs typeface="Constantia"/>
              <a:sym typeface="Constantia"/>
            </a:endParaRPr>
          </a:p>
        </p:txBody>
      </p:sp>
    </p:spTree>
    <p:extLst>
      <p:ext uri="{BB962C8B-B14F-4D97-AF65-F5344CB8AC3E}">
        <p14:creationId xmlns:p14="http://schemas.microsoft.com/office/powerpoint/2010/main" val="3529269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2320" name="Google Shape;2320;p230"/>
          <p:cNvPicPr preferRelativeResize="0"/>
          <p:nvPr/>
        </p:nvPicPr>
        <p:blipFill rotWithShape="1">
          <a:blip r:embed="rId3">
            <a:alphaModFix/>
          </a:blip>
          <a:srcRect/>
          <a:stretch/>
        </p:blipFill>
        <p:spPr>
          <a:xfrm>
            <a:off x="1631504" y="2230908"/>
            <a:ext cx="4944198" cy="3574356"/>
          </a:xfrm>
          <a:prstGeom prst="rect">
            <a:avLst/>
          </a:prstGeom>
          <a:noFill/>
          <a:ln>
            <a:noFill/>
          </a:ln>
        </p:spPr>
      </p:pic>
      <p:sp>
        <p:nvSpPr>
          <p:cNvPr id="2321" name="Google Shape;2321;p230"/>
          <p:cNvSpPr txBox="1">
            <a:spLocks noGrp="1"/>
          </p:cNvSpPr>
          <p:nvPr>
            <p:ph type="body" idx="1"/>
          </p:nvPr>
        </p:nvSpPr>
        <p:spPr>
          <a:xfrm>
            <a:off x="1919536" y="855933"/>
            <a:ext cx="5778642" cy="867317"/>
          </a:xfrm>
          <a:prstGeom prst="rect">
            <a:avLst/>
          </a:prstGeom>
          <a:noFill/>
          <a:ln>
            <a:noFill/>
          </a:ln>
        </p:spPr>
        <p:txBody>
          <a:bodyPr spcFirstLastPara="1" vert="horz" wrap="square" lIns="91425" tIns="45700" rIns="91425" bIns="45700" rtlCol="0" anchor="t" anchorCtr="0">
            <a:noAutofit/>
          </a:bodyPr>
          <a:lstStyle/>
          <a:p>
            <a:pPr marL="365760" indent="-283464">
              <a:lnSpc>
                <a:spcPct val="100000"/>
              </a:lnSpc>
              <a:spcBef>
                <a:spcPts val="0"/>
              </a:spcBef>
              <a:buClr>
                <a:schemeClr val="accent1"/>
              </a:buClr>
              <a:buSzPts val="1080"/>
              <a:buFont typeface="Noto Sans Symbols"/>
              <a:buChar char="●"/>
            </a:pPr>
            <a:r>
              <a:rPr lang="zh-TW" altLang="en-US" sz="1350">
                <a:solidFill>
                  <a:schemeClr val="dk1"/>
                </a:solidFill>
                <a:latin typeface="Constantia"/>
                <a:ea typeface="Constantia"/>
                <a:cs typeface="Constantia"/>
                <a:sym typeface="Constantia"/>
              </a:rPr>
              <a:t>列出玩家本身製作的景線</a:t>
            </a:r>
            <a:r>
              <a:rPr lang="en-US" altLang="zh-TW" sz="1350">
                <a:solidFill>
                  <a:schemeClr val="dk1"/>
                </a:solidFill>
                <a:latin typeface="Constantia"/>
                <a:ea typeface="Constantia"/>
                <a:cs typeface="Constantia"/>
                <a:sym typeface="Constantia"/>
              </a:rPr>
              <a:t>/</a:t>
            </a:r>
            <a:r>
              <a:rPr lang="zh-TW" altLang="en-US" sz="1350">
                <a:solidFill>
                  <a:schemeClr val="dk1"/>
                </a:solidFill>
                <a:latin typeface="Constantia"/>
                <a:ea typeface="Constantia"/>
                <a:cs typeface="Constantia"/>
                <a:sym typeface="Constantia"/>
              </a:rPr>
              <a:t>景區</a:t>
            </a:r>
            <a:endParaRPr sz="135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1080"/>
              <a:buFont typeface="Noto Sans Symbols"/>
              <a:buChar char="●"/>
            </a:pPr>
            <a:r>
              <a:rPr lang="zh-TW" altLang="en-US" sz="1350">
                <a:solidFill>
                  <a:schemeClr val="dk1"/>
                </a:solidFill>
                <a:latin typeface="Constantia"/>
                <a:ea typeface="Constantia"/>
                <a:cs typeface="Constantia"/>
                <a:sym typeface="Constantia"/>
              </a:rPr>
              <a:t>修改功能，可以將景線</a:t>
            </a:r>
            <a:r>
              <a:rPr lang="en-US" altLang="zh-TW" sz="1350">
                <a:solidFill>
                  <a:schemeClr val="dk1"/>
                </a:solidFill>
                <a:latin typeface="Constantia"/>
                <a:ea typeface="Constantia"/>
                <a:cs typeface="Constantia"/>
                <a:sym typeface="Constantia"/>
              </a:rPr>
              <a:t>/</a:t>
            </a:r>
            <a:r>
              <a:rPr lang="zh-TW" altLang="en-US" sz="1350">
                <a:solidFill>
                  <a:schemeClr val="dk1"/>
                </a:solidFill>
                <a:latin typeface="Constantia"/>
                <a:ea typeface="Constantia"/>
                <a:cs typeface="Constantia"/>
                <a:sym typeface="Constantia"/>
              </a:rPr>
              <a:t>景區刪除修改</a:t>
            </a:r>
            <a:endParaRPr sz="135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1080"/>
              <a:buFont typeface="Noto Sans Symbols"/>
              <a:buChar char="●"/>
            </a:pPr>
            <a:r>
              <a:rPr lang="zh-TW" altLang="en-US" sz="1350">
                <a:solidFill>
                  <a:schemeClr val="dk1"/>
                </a:solidFill>
                <a:latin typeface="Constantia"/>
                <a:ea typeface="Constantia"/>
                <a:cs typeface="Constantia"/>
                <a:sym typeface="Constantia"/>
              </a:rPr>
              <a:t>刪除功能，可以將景線</a:t>
            </a:r>
            <a:r>
              <a:rPr lang="en-US" altLang="zh-TW" sz="1350">
                <a:solidFill>
                  <a:schemeClr val="dk1"/>
                </a:solidFill>
                <a:latin typeface="Constantia"/>
                <a:ea typeface="Constantia"/>
                <a:cs typeface="Constantia"/>
                <a:sym typeface="Constantia"/>
              </a:rPr>
              <a:t>/</a:t>
            </a:r>
            <a:r>
              <a:rPr lang="zh-TW" altLang="en-US" sz="1350">
                <a:solidFill>
                  <a:schemeClr val="dk1"/>
                </a:solidFill>
                <a:latin typeface="Constantia"/>
                <a:ea typeface="Constantia"/>
                <a:cs typeface="Constantia"/>
                <a:sym typeface="Constantia"/>
              </a:rPr>
              <a:t>景區刪除</a:t>
            </a:r>
            <a:endParaRPr sz="135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1080"/>
              <a:buFont typeface="Noto Sans Symbols"/>
              <a:buChar char="●"/>
            </a:pPr>
            <a:r>
              <a:rPr lang="zh-TW" altLang="en-US" sz="1350">
                <a:solidFill>
                  <a:schemeClr val="dk1"/>
                </a:solidFill>
                <a:latin typeface="Constantia"/>
                <a:ea typeface="Constantia"/>
                <a:cs typeface="Constantia"/>
                <a:sym typeface="Constantia"/>
              </a:rPr>
              <a:t>匯出</a:t>
            </a:r>
            <a:r>
              <a:rPr lang="en-US" altLang="zh-TW" sz="1350">
                <a:solidFill>
                  <a:schemeClr val="dk1"/>
                </a:solidFill>
                <a:latin typeface="Constantia"/>
                <a:ea typeface="Constantia"/>
                <a:cs typeface="Constantia"/>
                <a:sym typeface="Constantia"/>
              </a:rPr>
              <a:t>:</a:t>
            </a:r>
            <a:r>
              <a:rPr lang="zh-TW" altLang="en-US" sz="1350">
                <a:solidFill>
                  <a:schemeClr val="dk1"/>
                </a:solidFill>
                <a:latin typeface="Constantia"/>
                <a:ea typeface="Constantia"/>
                <a:cs typeface="Constantia"/>
                <a:sym typeface="Constantia"/>
              </a:rPr>
              <a:t>將景線</a:t>
            </a:r>
            <a:r>
              <a:rPr lang="en-US" altLang="zh-TW" sz="1350">
                <a:solidFill>
                  <a:schemeClr val="dk1"/>
                </a:solidFill>
                <a:latin typeface="Constantia"/>
                <a:ea typeface="Constantia"/>
                <a:cs typeface="Constantia"/>
                <a:sym typeface="Constantia"/>
              </a:rPr>
              <a:t>/</a:t>
            </a:r>
            <a:r>
              <a:rPr lang="zh-TW" altLang="en-US" sz="1350">
                <a:solidFill>
                  <a:schemeClr val="dk1"/>
                </a:solidFill>
                <a:latin typeface="Constantia"/>
                <a:ea typeface="Constantia"/>
                <a:cs typeface="Constantia"/>
                <a:sym typeface="Constantia"/>
              </a:rPr>
              <a:t>景區資訊匯出成</a:t>
            </a:r>
            <a:r>
              <a:rPr lang="en-US" altLang="zh-TW" sz="1350">
                <a:solidFill>
                  <a:schemeClr val="dk1"/>
                </a:solidFill>
                <a:latin typeface="Constantia"/>
                <a:ea typeface="Constantia"/>
                <a:cs typeface="Constantia"/>
                <a:sym typeface="Constantia"/>
              </a:rPr>
              <a:t>Excel</a:t>
            </a:r>
            <a:r>
              <a:rPr lang="zh-TW" altLang="en-US" sz="1350">
                <a:solidFill>
                  <a:schemeClr val="dk1"/>
                </a:solidFill>
                <a:latin typeface="Constantia"/>
                <a:ea typeface="Constantia"/>
                <a:cs typeface="Constantia"/>
                <a:sym typeface="Constantia"/>
              </a:rPr>
              <a:t>檔</a:t>
            </a:r>
            <a:endParaRPr sz="1350">
              <a:solidFill>
                <a:schemeClr val="dk1"/>
              </a:solidFill>
              <a:latin typeface="Constantia"/>
              <a:ea typeface="Constantia"/>
              <a:cs typeface="Constantia"/>
              <a:sym typeface="Constantia"/>
            </a:endParaRPr>
          </a:p>
          <a:p>
            <a:pPr marL="365760" indent="-214883">
              <a:lnSpc>
                <a:spcPct val="100000"/>
              </a:lnSpc>
              <a:spcBef>
                <a:spcPts val="600"/>
              </a:spcBef>
              <a:buClr>
                <a:schemeClr val="accent1"/>
              </a:buClr>
              <a:buSzPts val="1080"/>
              <a:buNone/>
            </a:pPr>
            <a:endParaRPr sz="1350">
              <a:solidFill>
                <a:schemeClr val="dk1"/>
              </a:solidFill>
              <a:latin typeface="Constantia"/>
              <a:ea typeface="Constantia"/>
              <a:cs typeface="Constantia"/>
              <a:sym typeface="Constantia"/>
            </a:endParaRPr>
          </a:p>
        </p:txBody>
      </p:sp>
      <p:sp>
        <p:nvSpPr>
          <p:cNvPr id="2322" name="Google Shape;2322;p230"/>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20</a:t>
            </a:fld>
            <a:endParaRPr>
              <a:solidFill>
                <a:srgbClr val="000000"/>
              </a:solidFill>
              <a:latin typeface="Constantia"/>
              <a:ea typeface="Constantia"/>
              <a:cs typeface="Constantia"/>
              <a:sym typeface="Constantia"/>
            </a:endParaRPr>
          </a:p>
        </p:txBody>
      </p:sp>
      <p:sp>
        <p:nvSpPr>
          <p:cNvPr id="2323" name="Google Shape;2323;p230"/>
          <p:cNvSpPr/>
          <p:nvPr/>
        </p:nvSpPr>
        <p:spPr>
          <a:xfrm>
            <a:off x="1631505" y="3640267"/>
            <a:ext cx="4944198" cy="30748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sp>
        <p:nvSpPr>
          <p:cNvPr id="2324" name="Google Shape;2324;p230"/>
          <p:cNvSpPr txBox="1">
            <a:spLocks noGrp="1"/>
          </p:cNvSpPr>
          <p:nvPr>
            <p:ph type="title"/>
          </p:nvPr>
        </p:nvSpPr>
        <p:spPr>
          <a:xfrm>
            <a:off x="2288879" y="116632"/>
            <a:ext cx="7886700" cy="994172"/>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562214"/>
              </a:buClr>
              <a:buSzPts val="3000"/>
            </a:pPr>
            <a:r>
              <a:rPr lang="en-US" altLang="zh-TW" sz="3000">
                <a:solidFill>
                  <a:srgbClr val="562214"/>
                </a:solidFill>
                <a:latin typeface="Calibri"/>
                <a:ea typeface="Calibri"/>
                <a:cs typeface="Calibri"/>
                <a:sym typeface="Calibri"/>
              </a:rPr>
              <a:t>Web’s </a:t>
            </a:r>
            <a:r>
              <a:rPr lang="zh-TW" altLang="en-US" sz="3000">
                <a:solidFill>
                  <a:srgbClr val="562214"/>
                </a:solidFill>
                <a:latin typeface="Calibri"/>
                <a:ea typeface="Calibri"/>
                <a:cs typeface="Calibri"/>
                <a:sym typeface="Calibri"/>
              </a:rPr>
              <a:t>創作空間</a:t>
            </a:r>
            <a:r>
              <a:rPr lang="en-US" altLang="zh-TW" sz="3000">
                <a:solidFill>
                  <a:srgbClr val="562214"/>
                </a:solidFill>
                <a:latin typeface="Calibri"/>
                <a:ea typeface="Calibri"/>
                <a:cs typeface="Calibri"/>
                <a:sym typeface="Calibri"/>
              </a:rPr>
              <a:t>:</a:t>
            </a:r>
            <a:r>
              <a:rPr lang="zh-TW" altLang="en-US" sz="3000">
                <a:solidFill>
                  <a:srgbClr val="562214"/>
                </a:solidFill>
                <a:latin typeface="Calibri"/>
                <a:ea typeface="Calibri"/>
                <a:cs typeface="Calibri"/>
                <a:sym typeface="Calibri"/>
              </a:rPr>
              <a:t>我的景線</a:t>
            </a:r>
            <a:r>
              <a:rPr lang="en-US" altLang="zh-TW" sz="3000">
                <a:solidFill>
                  <a:srgbClr val="562214"/>
                </a:solidFill>
                <a:latin typeface="Calibri"/>
                <a:ea typeface="Calibri"/>
                <a:cs typeface="Calibri"/>
                <a:sym typeface="Calibri"/>
              </a:rPr>
              <a:t>/</a:t>
            </a:r>
            <a:r>
              <a:rPr lang="zh-TW" altLang="en-US" sz="3000">
                <a:solidFill>
                  <a:srgbClr val="562214"/>
                </a:solidFill>
                <a:latin typeface="Calibri"/>
                <a:ea typeface="Calibri"/>
                <a:cs typeface="Calibri"/>
                <a:sym typeface="Calibri"/>
              </a:rPr>
              <a:t>景區</a:t>
            </a:r>
            <a:endParaRPr/>
          </a:p>
        </p:txBody>
      </p:sp>
      <p:cxnSp>
        <p:nvCxnSpPr>
          <p:cNvPr id="2325" name="Google Shape;2325;p230"/>
          <p:cNvCxnSpPr/>
          <p:nvPr/>
        </p:nvCxnSpPr>
        <p:spPr>
          <a:xfrm>
            <a:off x="5231904" y="1268761"/>
            <a:ext cx="855132" cy="1941527"/>
          </a:xfrm>
          <a:prstGeom prst="straightConnector1">
            <a:avLst/>
          </a:prstGeom>
          <a:noFill/>
          <a:ln w="9525" cap="flat" cmpd="sng">
            <a:solidFill>
              <a:srgbClr val="0070C0"/>
            </a:solidFill>
            <a:prstDash val="solid"/>
            <a:round/>
            <a:headEnd type="none" w="sm" len="sm"/>
            <a:tailEnd type="triangle" w="med" len="med"/>
          </a:ln>
        </p:spPr>
      </p:cxnSp>
      <p:cxnSp>
        <p:nvCxnSpPr>
          <p:cNvPr id="2326" name="Google Shape;2326;p230"/>
          <p:cNvCxnSpPr/>
          <p:nvPr/>
        </p:nvCxnSpPr>
        <p:spPr>
          <a:xfrm>
            <a:off x="4943872" y="1556793"/>
            <a:ext cx="1368152" cy="1653495"/>
          </a:xfrm>
          <a:prstGeom prst="straightConnector1">
            <a:avLst/>
          </a:prstGeom>
          <a:noFill/>
          <a:ln w="9525" cap="flat" cmpd="sng">
            <a:solidFill>
              <a:srgbClr val="0070C0"/>
            </a:solidFill>
            <a:prstDash val="solid"/>
            <a:round/>
            <a:headEnd type="none" w="sm" len="sm"/>
            <a:tailEnd type="triangle" w="med" len="med"/>
          </a:ln>
        </p:spPr>
      </p:cxnSp>
      <p:pic>
        <p:nvPicPr>
          <p:cNvPr id="2327" name="Google Shape;2327;p230"/>
          <p:cNvPicPr preferRelativeResize="0"/>
          <p:nvPr/>
        </p:nvPicPr>
        <p:blipFill rotWithShape="1">
          <a:blip r:embed="rId4">
            <a:alphaModFix/>
          </a:blip>
          <a:srcRect/>
          <a:stretch/>
        </p:blipFill>
        <p:spPr>
          <a:xfrm>
            <a:off x="1677421" y="3283634"/>
            <a:ext cx="4896544" cy="191926"/>
          </a:xfrm>
          <a:prstGeom prst="rect">
            <a:avLst/>
          </a:prstGeom>
          <a:noFill/>
          <a:ln>
            <a:noFill/>
          </a:ln>
        </p:spPr>
      </p:pic>
      <p:pic>
        <p:nvPicPr>
          <p:cNvPr id="2328" name="Google Shape;2328;p230"/>
          <p:cNvPicPr preferRelativeResize="0"/>
          <p:nvPr/>
        </p:nvPicPr>
        <p:blipFill rotWithShape="1">
          <a:blip r:embed="rId5">
            <a:alphaModFix/>
          </a:blip>
          <a:srcRect/>
          <a:stretch/>
        </p:blipFill>
        <p:spPr>
          <a:xfrm>
            <a:off x="6591018" y="2684631"/>
            <a:ext cx="4010147" cy="2820728"/>
          </a:xfrm>
          <a:prstGeom prst="rect">
            <a:avLst/>
          </a:prstGeom>
          <a:noFill/>
          <a:ln>
            <a:noFill/>
          </a:ln>
        </p:spPr>
      </p:pic>
      <p:cxnSp>
        <p:nvCxnSpPr>
          <p:cNvPr id="2329" name="Google Shape;2329;p230"/>
          <p:cNvCxnSpPr/>
          <p:nvPr/>
        </p:nvCxnSpPr>
        <p:spPr>
          <a:xfrm flipH="1">
            <a:off x="3431705" y="1844824"/>
            <a:ext cx="1656185" cy="1008112"/>
          </a:xfrm>
          <a:prstGeom prst="straightConnector1">
            <a:avLst/>
          </a:prstGeom>
          <a:noFill/>
          <a:ln w="9525" cap="flat" cmpd="sng">
            <a:solidFill>
              <a:srgbClr val="0070C0"/>
            </a:solidFill>
            <a:prstDash val="solid"/>
            <a:round/>
            <a:headEnd type="none" w="sm" len="sm"/>
            <a:tailEnd type="triangle" w="med" len="med"/>
          </a:ln>
        </p:spPr>
      </p:cxnSp>
      <p:pic>
        <p:nvPicPr>
          <p:cNvPr id="2330" name="Google Shape;2330;p230" descr="文史脈流景線檔案  [受保護的檢視] - Excel"/>
          <p:cNvPicPr preferRelativeResize="0"/>
          <p:nvPr/>
        </p:nvPicPr>
        <p:blipFill rotWithShape="1">
          <a:blip r:embed="rId6">
            <a:alphaModFix/>
          </a:blip>
          <a:srcRect/>
          <a:stretch/>
        </p:blipFill>
        <p:spPr>
          <a:xfrm>
            <a:off x="2351584" y="2052121"/>
            <a:ext cx="7200800" cy="4211896"/>
          </a:xfrm>
          <a:prstGeom prst="rect">
            <a:avLst/>
          </a:prstGeom>
          <a:noFill/>
          <a:ln>
            <a:noFill/>
          </a:ln>
        </p:spPr>
      </p:pic>
    </p:spTree>
    <p:extLst>
      <p:ext uri="{BB962C8B-B14F-4D97-AF65-F5344CB8AC3E}">
        <p14:creationId xmlns:p14="http://schemas.microsoft.com/office/powerpoint/2010/main" val="11927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pic>
        <p:nvPicPr>
          <p:cNvPr id="2335" name="Google Shape;2335;p231"/>
          <p:cNvPicPr preferRelativeResize="0"/>
          <p:nvPr/>
        </p:nvPicPr>
        <p:blipFill rotWithShape="1">
          <a:blip r:embed="rId3">
            <a:alphaModFix/>
          </a:blip>
          <a:srcRect/>
          <a:stretch/>
        </p:blipFill>
        <p:spPr>
          <a:xfrm>
            <a:off x="1583850" y="2298492"/>
            <a:ext cx="4944198" cy="3574356"/>
          </a:xfrm>
          <a:prstGeom prst="rect">
            <a:avLst/>
          </a:prstGeom>
          <a:noFill/>
          <a:ln>
            <a:noFill/>
          </a:ln>
        </p:spPr>
      </p:pic>
      <p:sp>
        <p:nvSpPr>
          <p:cNvPr id="2336" name="Google Shape;2336;p231"/>
          <p:cNvSpPr/>
          <p:nvPr/>
        </p:nvSpPr>
        <p:spPr>
          <a:xfrm>
            <a:off x="1567812" y="5229200"/>
            <a:ext cx="5176260" cy="29778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sp>
        <p:nvSpPr>
          <p:cNvPr id="2337" name="Google Shape;2337;p231"/>
          <p:cNvSpPr txBox="1">
            <a:spLocks noGrp="1"/>
          </p:cNvSpPr>
          <p:nvPr>
            <p:ph type="title"/>
          </p:nvPr>
        </p:nvSpPr>
        <p:spPr>
          <a:xfrm>
            <a:off x="1981200" y="0"/>
            <a:ext cx="8229600" cy="1143000"/>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562214"/>
              </a:buClr>
              <a:buSzPts val="3000"/>
            </a:pPr>
            <a:r>
              <a:rPr lang="en-US" altLang="zh-TW" sz="3000">
                <a:solidFill>
                  <a:srgbClr val="562214"/>
                </a:solidFill>
                <a:latin typeface="Constantia"/>
                <a:ea typeface="Constantia"/>
                <a:cs typeface="Constantia"/>
                <a:sym typeface="Constantia"/>
              </a:rPr>
              <a:t>Web’s </a:t>
            </a:r>
            <a:r>
              <a:rPr lang="zh-TW" altLang="en-US" sz="3000">
                <a:solidFill>
                  <a:srgbClr val="562214"/>
                </a:solidFill>
                <a:latin typeface="Constantia"/>
                <a:ea typeface="Constantia"/>
                <a:cs typeface="Constantia"/>
                <a:sym typeface="Constantia"/>
              </a:rPr>
              <a:t>創作空間</a:t>
            </a:r>
            <a:r>
              <a:rPr lang="en-US" altLang="zh-TW" sz="3000">
                <a:solidFill>
                  <a:srgbClr val="562214"/>
                </a:solidFill>
                <a:latin typeface="Constantia"/>
                <a:ea typeface="Constantia"/>
                <a:cs typeface="Constantia"/>
                <a:sym typeface="Constantia"/>
              </a:rPr>
              <a:t>:</a:t>
            </a:r>
            <a:r>
              <a:rPr lang="zh-TW" altLang="en-US" sz="3000">
                <a:solidFill>
                  <a:srgbClr val="562214"/>
                </a:solidFill>
                <a:latin typeface="Constantia"/>
                <a:ea typeface="Constantia"/>
                <a:cs typeface="Constantia"/>
                <a:sym typeface="Constantia"/>
              </a:rPr>
              <a:t>我的主題故事</a:t>
            </a:r>
            <a:endParaRPr/>
          </a:p>
        </p:txBody>
      </p:sp>
      <p:sp>
        <p:nvSpPr>
          <p:cNvPr id="2338" name="Google Shape;2338;p231"/>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21</a:t>
            </a:fld>
            <a:endParaRPr>
              <a:solidFill>
                <a:srgbClr val="000000"/>
              </a:solidFill>
              <a:latin typeface="Constantia"/>
              <a:ea typeface="Constantia"/>
              <a:cs typeface="Constantia"/>
              <a:sym typeface="Constantia"/>
            </a:endParaRPr>
          </a:p>
        </p:txBody>
      </p:sp>
      <p:sp>
        <p:nvSpPr>
          <p:cNvPr id="2339" name="Google Shape;2339;p231"/>
          <p:cNvSpPr/>
          <p:nvPr/>
        </p:nvSpPr>
        <p:spPr>
          <a:xfrm>
            <a:off x="1998484" y="885841"/>
            <a:ext cx="3233420" cy="931024"/>
          </a:xfrm>
          <a:prstGeom prst="rect">
            <a:avLst/>
          </a:prstGeom>
          <a:noFill/>
          <a:ln>
            <a:noFill/>
          </a:ln>
        </p:spPr>
        <p:txBody>
          <a:bodyPr spcFirstLastPara="1" wrap="square" lIns="91425" tIns="45700" rIns="91425" bIns="45700" anchor="t" anchorCtr="0">
            <a:noAutofit/>
          </a:bodyPr>
          <a:lstStyle/>
          <a:p>
            <a:pPr indent="-85725">
              <a:buClr>
                <a:srgbClr val="000000"/>
              </a:buClr>
              <a:buSzPts val="1350"/>
              <a:buFont typeface="Noto Sans Symbols"/>
              <a:buChar char="●"/>
            </a:pPr>
            <a:r>
              <a:rPr lang="zh-TW" altLang="en-US" sz="1350">
                <a:solidFill>
                  <a:srgbClr val="000000"/>
                </a:solidFill>
                <a:latin typeface="Constantia"/>
                <a:ea typeface="Constantia"/>
                <a:cs typeface="Constantia"/>
                <a:sym typeface="Constantia"/>
              </a:rPr>
              <a:t>列出玩家本身製作的主題故事</a:t>
            </a:r>
            <a:endParaRPr sz="1350">
              <a:solidFill>
                <a:srgbClr val="000000"/>
              </a:solidFill>
              <a:latin typeface="Constantia"/>
              <a:ea typeface="Constantia"/>
              <a:cs typeface="Constantia"/>
              <a:sym typeface="Constantia"/>
            </a:endParaRPr>
          </a:p>
          <a:p>
            <a:pPr indent="-85725">
              <a:buClr>
                <a:srgbClr val="000000"/>
              </a:buClr>
              <a:buSzPts val="1350"/>
              <a:buFont typeface="Noto Sans Symbols"/>
              <a:buChar char="●"/>
            </a:pPr>
            <a:r>
              <a:rPr lang="zh-TW" altLang="en-US" sz="1350">
                <a:solidFill>
                  <a:srgbClr val="000000"/>
                </a:solidFill>
                <a:latin typeface="Constantia"/>
                <a:ea typeface="Constantia"/>
                <a:cs typeface="Constantia"/>
                <a:sym typeface="Constantia"/>
              </a:rPr>
              <a:t>修改功能，可以將景線</a:t>
            </a:r>
            <a:r>
              <a:rPr lang="en-US" altLang="zh-TW" sz="1350">
                <a:solidFill>
                  <a:srgbClr val="000000"/>
                </a:solidFill>
                <a:latin typeface="Constantia"/>
                <a:ea typeface="Constantia"/>
                <a:cs typeface="Constantia"/>
                <a:sym typeface="Constantia"/>
              </a:rPr>
              <a:t>/</a:t>
            </a:r>
            <a:r>
              <a:rPr lang="zh-TW" altLang="en-US" sz="1350">
                <a:solidFill>
                  <a:srgbClr val="000000"/>
                </a:solidFill>
                <a:latin typeface="Constantia"/>
                <a:ea typeface="Constantia"/>
                <a:cs typeface="Constantia"/>
                <a:sym typeface="Constantia"/>
              </a:rPr>
              <a:t>景區刪除修改</a:t>
            </a:r>
            <a:endParaRPr sz="1350">
              <a:solidFill>
                <a:srgbClr val="000000"/>
              </a:solidFill>
              <a:latin typeface="Constantia"/>
              <a:ea typeface="Constantia"/>
              <a:cs typeface="Constantia"/>
              <a:sym typeface="Constantia"/>
            </a:endParaRPr>
          </a:p>
          <a:p>
            <a:pPr indent="-85725">
              <a:buClr>
                <a:srgbClr val="000000"/>
              </a:buClr>
              <a:buSzPts val="1350"/>
              <a:buFont typeface="Noto Sans Symbols"/>
              <a:buChar char="●"/>
            </a:pPr>
            <a:r>
              <a:rPr lang="zh-TW" altLang="en-US" sz="1350">
                <a:solidFill>
                  <a:srgbClr val="000000"/>
                </a:solidFill>
                <a:latin typeface="Constantia"/>
                <a:ea typeface="Constantia"/>
                <a:cs typeface="Constantia"/>
                <a:sym typeface="Constantia"/>
              </a:rPr>
              <a:t>刪除功能，可以將主題故事刪除</a:t>
            </a:r>
            <a:endParaRPr sz="1350">
              <a:solidFill>
                <a:srgbClr val="000000"/>
              </a:solidFill>
              <a:latin typeface="Constantia"/>
              <a:ea typeface="Constantia"/>
              <a:cs typeface="Constantia"/>
              <a:sym typeface="Constantia"/>
            </a:endParaRPr>
          </a:p>
          <a:p>
            <a:pPr indent="-88900">
              <a:buClr>
                <a:schemeClr val="dk1"/>
              </a:buClr>
              <a:buSzPts val="1400"/>
              <a:buFont typeface="Noto Sans Symbols"/>
              <a:buChar char="●"/>
            </a:pPr>
            <a:r>
              <a:rPr lang="zh-TW" altLang="en-US" sz="1400">
                <a:solidFill>
                  <a:schemeClr val="dk1"/>
                </a:solidFill>
                <a:latin typeface="Constantia"/>
                <a:ea typeface="Constantia"/>
                <a:cs typeface="Constantia"/>
                <a:sym typeface="Constantia"/>
              </a:rPr>
              <a:t>匯出</a:t>
            </a:r>
            <a:r>
              <a:rPr lang="en-US" altLang="zh-TW" sz="1400">
                <a:solidFill>
                  <a:schemeClr val="dk1"/>
                </a:solidFill>
                <a:latin typeface="Constantia"/>
                <a:ea typeface="Constantia"/>
                <a:cs typeface="Constantia"/>
                <a:sym typeface="Constantia"/>
              </a:rPr>
              <a:t>:</a:t>
            </a:r>
            <a:r>
              <a:rPr lang="zh-TW" altLang="en-US" sz="1400">
                <a:solidFill>
                  <a:schemeClr val="dk1"/>
                </a:solidFill>
                <a:latin typeface="Constantia"/>
                <a:ea typeface="Constantia"/>
                <a:cs typeface="Constantia"/>
                <a:sym typeface="Constantia"/>
              </a:rPr>
              <a:t>將主題故事資訊匯出成</a:t>
            </a:r>
            <a:r>
              <a:rPr lang="en-US" altLang="zh-TW" sz="1400">
                <a:solidFill>
                  <a:schemeClr val="dk1"/>
                </a:solidFill>
                <a:latin typeface="Constantia"/>
                <a:ea typeface="Constantia"/>
                <a:cs typeface="Constantia"/>
                <a:sym typeface="Constantia"/>
              </a:rPr>
              <a:t>Excel</a:t>
            </a:r>
            <a:r>
              <a:rPr lang="zh-TW" altLang="en-US" sz="1400">
                <a:solidFill>
                  <a:schemeClr val="dk1"/>
                </a:solidFill>
                <a:latin typeface="Constantia"/>
                <a:ea typeface="Constantia"/>
                <a:cs typeface="Constantia"/>
                <a:sym typeface="Constantia"/>
              </a:rPr>
              <a:t>檔</a:t>
            </a:r>
            <a:endParaRPr sz="1400">
              <a:solidFill>
                <a:schemeClr val="dk1"/>
              </a:solidFill>
              <a:latin typeface="Constantia"/>
              <a:ea typeface="Constantia"/>
              <a:cs typeface="Constantia"/>
              <a:sym typeface="Constantia"/>
            </a:endParaRPr>
          </a:p>
        </p:txBody>
      </p:sp>
      <p:cxnSp>
        <p:nvCxnSpPr>
          <p:cNvPr id="2340" name="Google Shape;2340;p231"/>
          <p:cNvCxnSpPr/>
          <p:nvPr/>
        </p:nvCxnSpPr>
        <p:spPr>
          <a:xfrm>
            <a:off x="5087888" y="1196752"/>
            <a:ext cx="936104" cy="3960440"/>
          </a:xfrm>
          <a:prstGeom prst="straightConnector1">
            <a:avLst/>
          </a:prstGeom>
          <a:noFill/>
          <a:ln w="9525" cap="flat" cmpd="sng">
            <a:solidFill>
              <a:srgbClr val="FF0000"/>
            </a:solidFill>
            <a:prstDash val="solid"/>
            <a:round/>
            <a:headEnd type="none" w="sm" len="sm"/>
            <a:tailEnd type="triangle" w="med" len="med"/>
          </a:ln>
        </p:spPr>
      </p:cxnSp>
      <p:cxnSp>
        <p:nvCxnSpPr>
          <p:cNvPr id="2341" name="Google Shape;2341;p231"/>
          <p:cNvCxnSpPr/>
          <p:nvPr/>
        </p:nvCxnSpPr>
        <p:spPr>
          <a:xfrm>
            <a:off x="4871864" y="1484784"/>
            <a:ext cx="1512168" cy="3672408"/>
          </a:xfrm>
          <a:prstGeom prst="straightConnector1">
            <a:avLst/>
          </a:prstGeom>
          <a:noFill/>
          <a:ln w="9525" cap="flat" cmpd="sng">
            <a:solidFill>
              <a:srgbClr val="FF0000"/>
            </a:solidFill>
            <a:prstDash val="solid"/>
            <a:round/>
            <a:headEnd type="none" w="sm" len="sm"/>
            <a:tailEnd type="triangle" w="med" len="med"/>
          </a:ln>
        </p:spPr>
      </p:cxnSp>
      <p:pic>
        <p:nvPicPr>
          <p:cNvPr id="2342" name="Google Shape;2342;p231"/>
          <p:cNvPicPr preferRelativeResize="0"/>
          <p:nvPr/>
        </p:nvPicPr>
        <p:blipFill rotWithShape="1">
          <a:blip r:embed="rId4">
            <a:alphaModFix/>
          </a:blip>
          <a:srcRect/>
          <a:stretch/>
        </p:blipFill>
        <p:spPr>
          <a:xfrm>
            <a:off x="6573972" y="2685938"/>
            <a:ext cx="4132853" cy="3191334"/>
          </a:xfrm>
          <a:prstGeom prst="rect">
            <a:avLst/>
          </a:prstGeom>
          <a:noFill/>
          <a:ln>
            <a:noFill/>
          </a:ln>
        </p:spPr>
      </p:pic>
      <p:cxnSp>
        <p:nvCxnSpPr>
          <p:cNvPr id="2343" name="Google Shape;2343;p231"/>
          <p:cNvCxnSpPr/>
          <p:nvPr/>
        </p:nvCxnSpPr>
        <p:spPr>
          <a:xfrm flipH="1">
            <a:off x="3431704" y="1700809"/>
            <a:ext cx="1584176" cy="3046765"/>
          </a:xfrm>
          <a:prstGeom prst="straightConnector1">
            <a:avLst/>
          </a:prstGeom>
          <a:noFill/>
          <a:ln w="9525" cap="flat" cmpd="sng">
            <a:solidFill>
              <a:srgbClr val="FF0000"/>
            </a:solidFill>
            <a:prstDash val="solid"/>
            <a:round/>
            <a:headEnd type="none" w="sm" len="sm"/>
            <a:tailEnd type="triangle" w="med" len="med"/>
          </a:ln>
        </p:spPr>
      </p:cxnSp>
      <p:pic>
        <p:nvPicPr>
          <p:cNvPr id="2344" name="Google Shape;2344;p231" descr="文史脈流主題故事檔案  [受保護的檢視] - Excel"/>
          <p:cNvPicPr preferRelativeResize="0"/>
          <p:nvPr/>
        </p:nvPicPr>
        <p:blipFill rotWithShape="1">
          <a:blip r:embed="rId5">
            <a:alphaModFix/>
          </a:blip>
          <a:srcRect/>
          <a:stretch/>
        </p:blipFill>
        <p:spPr>
          <a:xfrm>
            <a:off x="2855641" y="1990175"/>
            <a:ext cx="6968419" cy="4075972"/>
          </a:xfrm>
          <a:prstGeom prst="rect">
            <a:avLst/>
          </a:prstGeom>
          <a:noFill/>
          <a:ln>
            <a:noFill/>
          </a:ln>
        </p:spPr>
      </p:pic>
    </p:spTree>
    <p:extLst>
      <p:ext uri="{BB962C8B-B14F-4D97-AF65-F5344CB8AC3E}">
        <p14:creationId xmlns:p14="http://schemas.microsoft.com/office/powerpoint/2010/main" val="117515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232"/>
          <p:cNvSpPr txBox="1">
            <a:spLocks noGrp="1"/>
          </p:cNvSpPr>
          <p:nvPr>
            <p:ph type="title"/>
          </p:nvPr>
        </p:nvSpPr>
        <p:spPr>
          <a:xfrm>
            <a:off x="2959608" y="274638"/>
            <a:ext cx="7498200" cy="1143000"/>
          </a:xfrm>
          <a:prstGeom prst="rect">
            <a:avLst/>
          </a:prstGeom>
        </p:spPr>
        <p:txBody>
          <a:bodyPr spcFirstLastPara="1" vert="horz" wrap="square" lIns="91425" tIns="45700" rIns="91425" bIns="45700" rtlCol="0" anchor="ctr" anchorCtr="0">
            <a:noAutofit/>
          </a:bodyPr>
          <a:lstStyle/>
          <a:p>
            <a:pPr>
              <a:spcBef>
                <a:spcPts val="0"/>
              </a:spcBef>
            </a:pPr>
            <a:r>
              <a:rPr lang="zh-TW"/>
              <a:t>Web’s 歷史紀錄(瀏覽軌跡)</a:t>
            </a:r>
            <a:endParaRPr/>
          </a:p>
        </p:txBody>
      </p:sp>
      <p:pic>
        <p:nvPicPr>
          <p:cNvPr id="2351" name="Google Shape;2351;p232"/>
          <p:cNvPicPr preferRelativeResize="0"/>
          <p:nvPr/>
        </p:nvPicPr>
        <p:blipFill>
          <a:blip r:embed="rId3">
            <a:alphaModFix/>
          </a:blip>
          <a:stretch>
            <a:fillRect/>
          </a:stretch>
        </p:blipFill>
        <p:spPr>
          <a:xfrm>
            <a:off x="1524001" y="1308876"/>
            <a:ext cx="8043225" cy="5078449"/>
          </a:xfrm>
          <a:prstGeom prst="rect">
            <a:avLst/>
          </a:prstGeom>
          <a:noFill/>
          <a:ln>
            <a:noFill/>
          </a:ln>
        </p:spPr>
      </p:pic>
      <p:sp>
        <p:nvSpPr>
          <p:cNvPr id="2352" name="Google Shape;2352;p232"/>
          <p:cNvSpPr txBox="1">
            <a:spLocks noGrp="1"/>
          </p:cNvSpPr>
          <p:nvPr>
            <p:ph type="body" idx="1"/>
          </p:nvPr>
        </p:nvSpPr>
        <p:spPr>
          <a:xfrm>
            <a:off x="7079729" y="3335300"/>
            <a:ext cx="3378000" cy="2913000"/>
          </a:xfrm>
          <a:prstGeom prst="rect">
            <a:avLst/>
          </a:prstGeom>
        </p:spPr>
        <p:txBody>
          <a:bodyPr spcFirstLastPara="1" vert="horz" wrap="square" lIns="91425" tIns="45700" rIns="91425" bIns="45700" rtlCol="0" anchor="t" anchorCtr="0">
            <a:noAutofit/>
          </a:bodyPr>
          <a:lstStyle/>
          <a:p>
            <a:pPr marL="457200" indent="-317500">
              <a:spcBef>
                <a:spcPts val="600"/>
              </a:spcBef>
              <a:buClr>
                <a:srgbClr val="000000"/>
              </a:buClr>
              <a:buSzPts val="1400"/>
              <a:buChar char="●"/>
            </a:pPr>
            <a:r>
              <a:rPr lang="zh-TW" altLang="en-US" sz="1400">
                <a:solidFill>
                  <a:srgbClr val="000000"/>
                </a:solidFill>
              </a:rPr>
              <a:t>選擇類別並調整起訖時間</a:t>
            </a:r>
            <a:endParaRPr sz="1400">
              <a:solidFill>
                <a:srgbClr val="000000"/>
              </a:solidFill>
            </a:endParaRPr>
          </a:p>
          <a:p>
            <a:pPr marL="457200" indent="-317500">
              <a:spcBef>
                <a:spcPts val="0"/>
              </a:spcBef>
              <a:buClr>
                <a:srgbClr val="000000"/>
              </a:buClr>
              <a:buSzPts val="1400"/>
              <a:buChar char="●"/>
            </a:pPr>
            <a:r>
              <a:rPr lang="zh-TW" altLang="en-US" sz="1400">
                <a:solidFill>
                  <a:srgbClr val="000000"/>
                </a:solidFill>
              </a:rPr>
              <a:t>按下查詢並顯示結果</a:t>
            </a:r>
            <a:endParaRPr sz="1400">
              <a:solidFill>
                <a:srgbClr val="000000"/>
              </a:solidFill>
            </a:endParaRPr>
          </a:p>
        </p:txBody>
      </p:sp>
      <p:sp>
        <p:nvSpPr>
          <p:cNvPr id="2353" name="Google Shape;2353;p232"/>
          <p:cNvSpPr txBox="1">
            <a:spLocks noGrp="1"/>
          </p:cNvSpPr>
          <p:nvPr>
            <p:ph type="sldNum" idx="12"/>
          </p:nvPr>
        </p:nvSpPr>
        <p:spPr>
          <a:xfrm>
            <a:off x="10137648" y="6305550"/>
            <a:ext cx="457200" cy="476100"/>
          </a:xfrm>
          <a:prstGeom prst="rect">
            <a:avLst/>
          </a:prstGeom>
        </p:spPr>
        <p:txBody>
          <a:bodyPr spcFirstLastPara="1" vert="horz" wrap="square" lIns="91425" tIns="45700" rIns="91425" bIns="45700" rtlCol="0" anchor="b" anchorCtr="0">
            <a:noAutofit/>
          </a:bodyPr>
          <a:lstStyle/>
          <a:p>
            <a:pPr>
              <a:buClr>
                <a:srgbClr val="000000"/>
              </a:buClr>
            </a:pPr>
            <a:fld id="{00000000-1234-1234-1234-123412341234}" type="slidenum">
              <a:rPr lang="en-US" altLang="zh-TW"/>
              <a:pPr>
                <a:buClr>
                  <a:srgbClr val="000000"/>
                </a:buClr>
              </a:pPr>
              <a:t>22</a:t>
            </a:fld>
            <a:endParaRPr/>
          </a:p>
        </p:txBody>
      </p:sp>
      <p:cxnSp>
        <p:nvCxnSpPr>
          <p:cNvPr id="2354" name="Google Shape;2354;p232"/>
          <p:cNvCxnSpPr/>
          <p:nvPr/>
        </p:nvCxnSpPr>
        <p:spPr>
          <a:xfrm rot="10800000">
            <a:off x="2491250" y="2154750"/>
            <a:ext cx="4672800" cy="1377300"/>
          </a:xfrm>
          <a:prstGeom prst="straightConnector1">
            <a:avLst/>
          </a:prstGeom>
          <a:noFill/>
          <a:ln w="19050" cap="flat" cmpd="sng">
            <a:solidFill>
              <a:srgbClr val="FF0000"/>
            </a:solidFill>
            <a:prstDash val="solid"/>
            <a:round/>
            <a:headEnd type="none" w="med" len="med"/>
            <a:tailEnd type="stealth" w="med" len="med"/>
          </a:ln>
        </p:spPr>
      </p:cxnSp>
    </p:spTree>
    <p:extLst>
      <p:ext uri="{BB962C8B-B14F-4D97-AF65-F5344CB8AC3E}">
        <p14:creationId xmlns:p14="http://schemas.microsoft.com/office/powerpoint/2010/main" val="335503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59" name="Google Shape;2359;p233"/>
          <p:cNvSpPr txBox="1">
            <a:spLocks noGrp="1"/>
          </p:cNvSpPr>
          <p:nvPr>
            <p:ph type="title"/>
          </p:nvPr>
        </p:nvSpPr>
        <p:spPr>
          <a:xfrm>
            <a:off x="1847528" y="188641"/>
            <a:ext cx="8424936" cy="864096"/>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zh-TW" altLang="en-US" sz="4300">
                <a:solidFill>
                  <a:srgbClr val="562214"/>
                </a:solidFill>
                <a:latin typeface="Arial"/>
                <a:ea typeface="Arial"/>
                <a:cs typeface="Arial"/>
                <a:sym typeface="Arial"/>
              </a:rPr>
              <a:t>群組功能 </a:t>
            </a:r>
            <a:r>
              <a:rPr lang="en-US" altLang="zh-TW" sz="4300">
                <a:solidFill>
                  <a:srgbClr val="562214"/>
                </a:solidFill>
                <a:latin typeface="Arial"/>
                <a:ea typeface="Arial"/>
                <a:cs typeface="Arial"/>
                <a:sym typeface="Arial"/>
              </a:rPr>
              <a:t>(1/3)</a:t>
            </a:r>
            <a:endParaRPr sz="4300" u="sng">
              <a:solidFill>
                <a:srgbClr val="FF0000"/>
              </a:solidFill>
              <a:latin typeface="Arial"/>
              <a:ea typeface="Arial"/>
              <a:cs typeface="Arial"/>
              <a:sym typeface="Arial"/>
            </a:endParaRPr>
          </a:p>
        </p:txBody>
      </p:sp>
      <p:sp>
        <p:nvSpPr>
          <p:cNvPr id="2360" name="Google Shape;2360;p233"/>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buClr>
                <a:srgbClr val="B3A787"/>
              </a:buClr>
              <a:buSzPts val="1200"/>
            </a:pPr>
            <a:fld id="{00000000-1234-1234-1234-123412341234}" type="slidenum">
              <a:rPr lang="en-US" altLang="zh-TW">
                <a:solidFill>
                  <a:srgbClr val="B3A787"/>
                </a:solidFill>
                <a:latin typeface="Constantia"/>
                <a:ea typeface="Constantia"/>
                <a:cs typeface="Constantia"/>
                <a:sym typeface="Constantia"/>
              </a:rPr>
              <a:pPr algn="ctr">
                <a:buClr>
                  <a:srgbClr val="B3A787"/>
                </a:buClr>
                <a:buSzPts val="1200"/>
              </a:pPr>
              <a:t>23</a:t>
            </a:fld>
            <a:endParaRPr>
              <a:solidFill>
                <a:srgbClr val="B3A787"/>
              </a:solidFill>
              <a:latin typeface="Constantia"/>
              <a:ea typeface="Constantia"/>
              <a:cs typeface="Constantia"/>
              <a:sym typeface="Constantia"/>
            </a:endParaRPr>
          </a:p>
        </p:txBody>
      </p:sp>
      <p:sp>
        <p:nvSpPr>
          <p:cNvPr id="2361" name="Google Shape;2361;p233"/>
          <p:cNvSpPr txBox="1"/>
          <p:nvPr/>
        </p:nvSpPr>
        <p:spPr>
          <a:xfrm>
            <a:off x="1630242" y="1302974"/>
            <a:ext cx="8964607" cy="4893647"/>
          </a:xfrm>
          <a:prstGeom prst="rect">
            <a:avLst/>
          </a:prstGeom>
          <a:noFill/>
          <a:ln>
            <a:noFill/>
          </a:ln>
        </p:spPr>
        <p:txBody>
          <a:bodyPr spcFirstLastPara="1" wrap="square" lIns="91425" tIns="45700" rIns="91425" bIns="45700" anchor="t" anchorCtr="0">
            <a:noAutofit/>
          </a:bodyPr>
          <a:lstStyle/>
          <a:p>
            <a:pPr marL="457200" indent="-457200">
              <a:buClr>
                <a:srgbClr val="000000"/>
              </a:buClr>
              <a:buSzPts val="2400"/>
              <a:buFont typeface="Calibri"/>
              <a:buAutoNum type="arabicPeriod"/>
            </a:pPr>
            <a:r>
              <a:rPr lang="zh-TW" altLang="en-US" sz="2400">
                <a:solidFill>
                  <a:srgbClr val="000000"/>
                </a:solidFill>
                <a:latin typeface="Arial"/>
                <a:ea typeface="Arial"/>
                <a:cs typeface="Arial"/>
                <a:sym typeface="Arial"/>
              </a:rPr>
              <a:t>使用者可為</a:t>
            </a:r>
            <a:r>
              <a:rPr lang="zh-TW" altLang="en-US" sz="2400" b="1" u="sng">
                <a:solidFill>
                  <a:srgbClr val="000000"/>
                </a:solidFill>
                <a:latin typeface="Arial"/>
                <a:ea typeface="Arial"/>
                <a:cs typeface="Arial"/>
                <a:sym typeface="Arial"/>
              </a:rPr>
              <a:t>群組建立者</a:t>
            </a:r>
            <a:r>
              <a:rPr lang="en-US" altLang="zh-TW" sz="2400" b="1" u="sng">
                <a:solidFill>
                  <a:srgbClr val="000000"/>
                </a:solidFill>
                <a:latin typeface="Arial"/>
                <a:ea typeface="Arial"/>
                <a:cs typeface="Arial"/>
                <a:sym typeface="Arial"/>
              </a:rPr>
              <a:t>(Group Leader)</a:t>
            </a:r>
            <a:r>
              <a:rPr lang="zh-TW" altLang="en-US" sz="2400">
                <a:solidFill>
                  <a:srgbClr val="000000"/>
                </a:solidFill>
                <a:latin typeface="Arial"/>
                <a:ea typeface="Arial"/>
                <a:cs typeface="Arial"/>
                <a:sym typeface="Arial"/>
              </a:rPr>
              <a:t>，發邀請給成員</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用文史脈流網站上的帳號即可；被邀請的使用者可接受</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拒絕邀請為</a:t>
            </a:r>
            <a:r>
              <a:rPr lang="zh-TW" altLang="en-US" sz="2400" b="1" u="sng">
                <a:solidFill>
                  <a:srgbClr val="000000"/>
                </a:solidFill>
                <a:latin typeface="Arial"/>
                <a:ea typeface="Arial"/>
                <a:cs typeface="Arial"/>
                <a:sym typeface="Arial"/>
              </a:rPr>
              <a:t>群組成員</a:t>
            </a:r>
            <a:r>
              <a:rPr lang="en-US" altLang="zh-TW" sz="2400" b="1" u="sng">
                <a:solidFill>
                  <a:srgbClr val="000000"/>
                </a:solidFill>
                <a:latin typeface="Arial"/>
                <a:ea typeface="Arial"/>
                <a:cs typeface="Arial"/>
                <a:sym typeface="Arial"/>
              </a:rPr>
              <a:t>(Group Member)</a:t>
            </a:r>
            <a:r>
              <a:rPr lang="zh-TW" alt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a:pPr>
            <a:r>
              <a:rPr lang="zh-TW" altLang="en-US" sz="2400">
                <a:solidFill>
                  <a:srgbClr val="000000"/>
                </a:solidFill>
                <a:latin typeface="Arial"/>
                <a:ea typeface="Arial"/>
                <a:cs typeface="Arial"/>
                <a:sym typeface="Arial"/>
              </a:rPr>
              <a:t>使用者亦可</a:t>
            </a:r>
            <a:r>
              <a:rPr lang="zh-TW" altLang="en-US" sz="2400" b="1" u="sng">
                <a:solidFill>
                  <a:srgbClr val="000000"/>
                </a:solidFill>
                <a:latin typeface="Arial"/>
                <a:ea typeface="Arial"/>
                <a:cs typeface="Arial"/>
                <a:sym typeface="Arial"/>
              </a:rPr>
              <a:t>主動請求加入某群組</a:t>
            </a:r>
            <a:r>
              <a:rPr lang="zh-TW" altLang="en-US" sz="2400">
                <a:solidFill>
                  <a:srgbClr val="000000"/>
                </a:solidFill>
                <a:latin typeface="Arial"/>
                <a:ea typeface="Arial"/>
                <a:cs typeface="Arial"/>
                <a:sym typeface="Arial"/>
              </a:rPr>
              <a:t>，該群組建立者</a:t>
            </a:r>
            <a:r>
              <a:rPr lang="en-US" altLang="zh-TW" sz="2400">
                <a:solidFill>
                  <a:srgbClr val="000000"/>
                </a:solidFill>
                <a:latin typeface="Arial"/>
                <a:ea typeface="Arial"/>
                <a:cs typeface="Arial"/>
                <a:sym typeface="Arial"/>
              </a:rPr>
              <a:t>(Group Leader)</a:t>
            </a:r>
            <a:r>
              <a:rPr lang="zh-TW" altLang="en-US" sz="2400">
                <a:solidFill>
                  <a:srgbClr val="000000"/>
                </a:solidFill>
                <a:latin typeface="Arial"/>
                <a:ea typeface="Arial"/>
                <a:cs typeface="Arial"/>
                <a:sym typeface="Arial"/>
              </a:rPr>
              <a:t>可接受</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拒絕請求。</a:t>
            </a:r>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a:pPr>
            <a:r>
              <a:rPr lang="zh-TW" altLang="en-US" sz="2400">
                <a:solidFill>
                  <a:srgbClr val="000000"/>
                </a:solidFill>
                <a:latin typeface="Arial"/>
                <a:ea typeface="Arial"/>
                <a:cs typeface="Arial"/>
                <a:sym typeface="Arial"/>
              </a:rPr>
              <a:t>群組建立者</a:t>
            </a:r>
            <a:r>
              <a:rPr lang="en-US" altLang="zh-TW" sz="2400">
                <a:solidFill>
                  <a:srgbClr val="000000"/>
                </a:solidFill>
                <a:latin typeface="Arial"/>
                <a:ea typeface="Arial"/>
                <a:cs typeface="Arial"/>
                <a:sym typeface="Arial"/>
              </a:rPr>
              <a:t>(Group Leader)</a:t>
            </a:r>
            <a:r>
              <a:rPr lang="zh-TW" altLang="en-US" sz="2400">
                <a:solidFill>
                  <a:srgbClr val="000000"/>
                </a:solidFill>
                <a:latin typeface="Arial"/>
                <a:ea typeface="Arial"/>
                <a:cs typeface="Arial"/>
                <a:sym typeface="Arial"/>
              </a:rPr>
              <a:t>可解散群組，可踢出成員。</a:t>
            </a:r>
            <a:endParaRPr/>
          </a:p>
          <a:p>
            <a:pPr marL="457200" indent="-457200">
              <a:buClr>
                <a:srgbClr val="000000"/>
              </a:buClr>
              <a:buSzPts val="2400"/>
              <a:buFont typeface="Calibri"/>
              <a:buAutoNum type="arabicPeriod"/>
            </a:pPr>
            <a:r>
              <a:rPr lang="zh-TW" altLang="en-US" sz="2400">
                <a:solidFill>
                  <a:srgbClr val="000000"/>
                </a:solidFill>
                <a:latin typeface="Arial"/>
                <a:ea typeface="Arial"/>
                <a:cs typeface="Arial"/>
                <a:sym typeface="Arial"/>
              </a:rPr>
              <a:t>群組成員</a:t>
            </a:r>
            <a:r>
              <a:rPr lang="en-US" altLang="zh-TW" sz="2400">
                <a:solidFill>
                  <a:srgbClr val="000000"/>
                </a:solidFill>
                <a:latin typeface="Arial"/>
                <a:ea typeface="Arial"/>
                <a:cs typeface="Arial"/>
                <a:sym typeface="Arial"/>
              </a:rPr>
              <a:t>(Group Member)</a:t>
            </a:r>
            <a:r>
              <a:rPr lang="zh-TW" altLang="en-US" sz="2400">
                <a:solidFill>
                  <a:srgbClr val="000000"/>
                </a:solidFill>
                <a:latin typeface="Arial"/>
                <a:ea typeface="Arial"/>
                <a:cs typeface="Arial"/>
                <a:sym typeface="Arial"/>
              </a:rPr>
              <a:t>可退出群組</a:t>
            </a:r>
            <a:endParaRPr sz="2400">
              <a:solidFill>
                <a:srgbClr val="000000"/>
              </a:solidFill>
              <a:latin typeface="Arial"/>
              <a:ea typeface="Arial"/>
              <a:cs typeface="Arial"/>
              <a:sym typeface="Arial"/>
            </a:endParaRPr>
          </a:p>
          <a:p>
            <a:pPr marL="457200" indent="-457200">
              <a:buClr>
                <a:srgbClr val="FF0000"/>
              </a:buClr>
              <a:buSzPts val="2400"/>
              <a:buFont typeface="Calibri"/>
              <a:buAutoNum type="arabicPeriod"/>
            </a:pPr>
            <a:r>
              <a:rPr lang="zh-TW" altLang="en-US" sz="2400" b="1" u="sng">
                <a:solidFill>
                  <a:srgbClr val="FF0000"/>
                </a:solidFill>
                <a:latin typeface="Arial"/>
                <a:ea typeface="Arial"/>
                <a:cs typeface="Arial"/>
                <a:sym typeface="Arial"/>
              </a:rPr>
              <a:t>與</a:t>
            </a:r>
            <a:r>
              <a:rPr lang="en-US" altLang="zh-TW" sz="2400" b="1" u="sng">
                <a:solidFill>
                  <a:srgbClr val="FF0000"/>
                </a:solidFill>
                <a:latin typeface="Arial"/>
                <a:ea typeface="Arial"/>
                <a:cs typeface="Arial"/>
                <a:sym typeface="Arial"/>
              </a:rPr>
              <a:t>FB</a:t>
            </a:r>
            <a:r>
              <a:rPr lang="zh-TW" altLang="en-US" sz="2400" b="1" u="sng">
                <a:solidFill>
                  <a:srgbClr val="FF0000"/>
                </a:solidFill>
                <a:latin typeface="Arial"/>
                <a:ea typeface="Arial"/>
                <a:cs typeface="Arial"/>
                <a:sym typeface="Arial"/>
              </a:rPr>
              <a:t>和</a:t>
            </a:r>
            <a:r>
              <a:rPr lang="en-US" altLang="zh-TW" sz="2400" b="1" u="sng">
                <a:solidFill>
                  <a:srgbClr val="FF0000"/>
                </a:solidFill>
                <a:latin typeface="Arial"/>
                <a:ea typeface="Arial"/>
                <a:cs typeface="Arial"/>
                <a:sym typeface="Arial"/>
              </a:rPr>
              <a:t>Line</a:t>
            </a:r>
            <a:r>
              <a:rPr lang="zh-TW" altLang="en-US" sz="2400" b="1" u="sng">
                <a:solidFill>
                  <a:srgbClr val="FF0000"/>
                </a:solidFill>
                <a:latin typeface="Arial"/>
                <a:ea typeface="Arial"/>
                <a:cs typeface="Arial"/>
                <a:sym typeface="Arial"/>
              </a:rPr>
              <a:t>的差別</a:t>
            </a:r>
            <a:r>
              <a:rPr lang="en-US" altLang="zh-TW" sz="2400" b="1" u="sng">
                <a:solidFill>
                  <a:srgbClr val="FF0000"/>
                </a:solidFill>
                <a:latin typeface="Arial"/>
                <a:ea typeface="Arial"/>
                <a:cs typeface="Arial"/>
                <a:sym typeface="Arial"/>
              </a:rPr>
              <a:t>:</a:t>
            </a:r>
            <a:endParaRPr/>
          </a:p>
          <a:p>
            <a:r>
              <a:rPr lang="zh-TW" altLang="en-US" sz="2400" b="1">
                <a:solidFill>
                  <a:srgbClr val="FF0000"/>
                </a:solidFill>
                <a:latin typeface="Arial"/>
                <a:ea typeface="Arial"/>
                <a:cs typeface="Arial"/>
                <a:sym typeface="Arial"/>
              </a:rPr>
              <a:t>   </a:t>
            </a:r>
            <a:r>
              <a:rPr lang="zh-TW" altLang="en-US" sz="2400" b="1" u="sng">
                <a:solidFill>
                  <a:srgbClr val="FF0000"/>
                </a:solidFill>
                <a:latin typeface="Arial"/>
                <a:ea typeface="Arial"/>
                <a:cs typeface="Arial"/>
                <a:sym typeface="Arial"/>
              </a:rPr>
              <a:t>群組建立</a:t>
            </a:r>
            <a:r>
              <a:rPr lang="en-US" altLang="zh-TW" sz="2400" b="1" u="sng">
                <a:solidFill>
                  <a:srgbClr val="FF0000"/>
                </a:solidFill>
                <a:latin typeface="Arial"/>
                <a:ea typeface="Arial"/>
                <a:cs typeface="Arial"/>
                <a:sym typeface="Arial"/>
              </a:rPr>
              <a:t>(Group Leader)</a:t>
            </a:r>
            <a:r>
              <a:rPr lang="zh-TW" altLang="en-US" sz="2400" b="1" u="sng">
                <a:solidFill>
                  <a:srgbClr val="FF0000"/>
                </a:solidFill>
                <a:latin typeface="Arial"/>
                <a:ea typeface="Arial"/>
                <a:cs typeface="Arial"/>
                <a:sym typeface="Arial"/>
              </a:rPr>
              <a:t>者有權力修成員做的景點</a:t>
            </a:r>
            <a:r>
              <a:rPr lang="en-US" altLang="zh-TW" sz="2400" b="1" u="sng">
                <a:solidFill>
                  <a:srgbClr val="FF0000"/>
                </a:solidFill>
                <a:latin typeface="Arial"/>
                <a:ea typeface="Arial"/>
                <a:cs typeface="Arial"/>
                <a:sym typeface="Arial"/>
              </a:rPr>
              <a:t>/</a:t>
            </a:r>
            <a:r>
              <a:rPr lang="zh-TW" altLang="en-US" sz="2400" b="1" u="sng">
                <a:solidFill>
                  <a:srgbClr val="FF0000"/>
                </a:solidFill>
                <a:latin typeface="Arial"/>
                <a:ea typeface="Arial"/>
                <a:cs typeface="Arial"/>
                <a:sym typeface="Arial"/>
              </a:rPr>
              <a:t>線</a:t>
            </a:r>
            <a:r>
              <a:rPr lang="en-US" altLang="zh-TW" sz="2400" b="1" u="sng">
                <a:solidFill>
                  <a:srgbClr val="FF0000"/>
                </a:solidFill>
                <a:latin typeface="Arial"/>
                <a:ea typeface="Arial"/>
                <a:cs typeface="Arial"/>
                <a:sym typeface="Arial"/>
              </a:rPr>
              <a:t>/</a:t>
            </a:r>
            <a:r>
              <a:rPr lang="zh-TW" altLang="en-US" sz="2400" b="1" u="sng">
                <a:solidFill>
                  <a:srgbClr val="FF0000"/>
                </a:solidFill>
                <a:latin typeface="Arial"/>
                <a:ea typeface="Arial"/>
                <a:cs typeface="Arial"/>
                <a:sym typeface="Arial"/>
              </a:rPr>
              <a:t>區和主</a:t>
            </a:r>
            <a:endParaRPr sz="2400" b="1" u="sng">
              <a:solidFill>
                <a:srgbClr val="FF0000"/>
              </a:solidFill>
              <a:latin typeface="Arial"/>
              <a:ea typeface="Arial"/>
              <a:cs typeface="Arial"/>
              <a:sym typeface="Arial"/>
            </a:endParaRPr>
          </a:p>
          <a:p>
            <a:r>
              <a:rPr lang="zh-TW" altLang="en-US" sz="2400" b="1">
                <a:solidFill>
                  <a:srgbClr val="FF0000"/>
                </a:solidFill>
                <a:latin typeface="Arial"/>
                <a:ea typeface="Arial"/>
                <a:cs typeface="Arial"/>
                <a:sym typeface="Arial"/>
              </a:rPr>
              <a:t>   </a:t>
            </a:r>
            <a:r>
              <a:rPr lang="zh-TW" altLang="en-US" sz="2400" b="1" u="sng">
                <a:solidFill>
                  <a:srgbClr val="FF0000"/>
                </a:solidFill>
                <a:latin typeface="Arial"/>
                <a:ea typeface="Arial"/>
                <a:cs typeface="Arial"/>
                <a:sym typeface="Arial"/>
              </a:rPr>
              <a:t>題故事的內容及各種屬性</a:t>
            </a:r>
            <a:r>
              <a:rPr lang="en-US" altLang="zh-TW" sz="2400" b="1" u="sng">
                <a:solidFill>
                  <a:srgbClr val="FF0000"/>
                </a:solidFill>
                <a:latin typeface="Arial"/>
                <a:ea typeface="Arial"/>
                <a:cs typeface="Arial"/>
                <a:sym typeface="Arial"/>
              </a:rPr>
              <a:t>(</a:t>
            </a:r>
            <a:r>
              <a:rPr lang="zh-TW" altLang="en-US" sz="2400" b="1" u="sng">
                <a:solidFill>
                  <a:srgbClr val="FF0000"/>
                </a:solidFill>
                <a:latin typeface="Arial"/>
                <a:ea typeface="Arial"/>
                <a:cs typeface="Arial"/>
                <a:sym typeface="Arial"/>
              </a:rPr>
              <a:t>公開</a:t>
            </a:r>
            <a:r>
              <a:rPr lang="en-US" altLang="zh-TW" sz="2400" b="1" u="sng">
                <a:solidFill>
                  <a:srgbClr val="FF0000"/>
                </a:solidFill>
                <a:latin typeface="Arial"/>
                <a:ea typeface="Arial"/>
                <a:cs typeface="Arial"/>
                <a:sym typeface="Arial"/>
              </a:rPr>
              <a:t>&lt;-&gt;</a:t>
            </a:r>
            <a:r>
              <a:rPr lang="zh-TW" altLang="en-US" sz="2400" b="1" u="sng">
                <a:solidFill>
                  <a:srgbClr val="FF0000"/>
                </a:solidFill>
                <a:latin typeface="Arial"/>
                <a:ea typeface="Arial"/>
                <a:cs typeface="Arial"/>
                <a:sym typeface="Arial"/>
              </a:rPr>
              <a:t>不公開</a:t>
            </a:r>
            <a:r>
              <a:rPr lang="en-US" altLang="zh-TW" sz="2400" b="1" u="sng">
                <a:solidFill>
                  <a:srgbClr val="FF0000"/>
                </a:solidFill>
                <a:latin typeface="Arial"/>
                <a:ea typeface="Arial"/>
                <a:cs typeface="Arial"/>
                <a:sym typeface="Arial"/>
              </a:rPr>
              <a:t>)</a:t>
            </a:r>
            <a:r>
              <a:rPr lang="zh-TW" altLang="en-US" sz="2400" b="1">
                <a:solidFill>
                  <a:srgbClr val="FF0000"/>
                </a:solidFill>
                <a:latin typeface="Arial"/>
                <a:ea typeface="Arial"/>
                <a:cs typeface="Arial"/>
                <a:sym typeface="Arial"/>
              </a:rPr>
              <a:t>。</a:t>
            </a:r>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startAt="6"/>
            </a:pPr>
            <a:r>
              <a:rPr lang="zh-TW" altLang="en-US" sz="2400">
                <a:solidFill>
                  <a:srgbClr val="000000"/>
                </a:solidFill>
                <a:latin typeface="Arial"/>
                <a:ea typeface="Arial"/>
                <a:cs typeface="Arial"/>
                <a:sym typeface="Arial"/>
              </a:rPr>
              <a:t>每個使用者可同時建立數個群組，亦可加入數個群組。</a:t>
            </a:r>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startAt="6"/>
            </a:pPr>
            <a:r>
              <a:rPr lang="zh-TW" altLang="en-US" sz="2400">
                <a:solidFill>
                  <a:srgbClr val="000000"/>
                </a:solidFill>
                <a:latin typeface="Arial"/>
                <a:ea typeface="Arial"/>
                <a:cs typeface="Arial"/>
                <a:sym typeface="Arial"/>
              </a:rPr>
              <a:t>若群組設定為不公開則無法被人搜尋到該群組。</a:t>
            </a:r>
            <a:endParaRPr/>
          </a:p>
          <a:p>
            <a:pPr marL="457200" indent="-457200">
              <a:buClr>
                <a:srgbClr val="000000"/>
              </a:buClr>
              <a:buSzPts val="2400"/>
              <a:buFont typeface="Calibri"/>
              <a:buAutoNum type="arabicPeriod" startAt="6"/>
            </a:pPr>
            <a:r>
              <a:rPr lang="zh-TW" altLang="en-US" sz="2400">
                <a:solidFill>
                  <a:srgbClr val="000000"/>
                </a:solidFill>
                <a:latin typeface="Arial"/>
                <a:ea typeface="Arial"/>
                <a:cs typeface="Arial"/>
                <a:sym typeface="Arial"/>
              </a:rPr>
              <a:t>若群組設定為公開且驗證通過可被所有使用者搜尋到該群組。</a:t>
            </a:r>
            <a:endParaRPr/>
          </a:p>
        </p:txBody>
      </p:sp>
    </p:spTree>
    <p:extLst>
      <p:ext uri="{BB962C8B-B14F-4D97-AF65-F5344CB8AC3E}">
        <p14:creationId xmlns:p14="http://schemas.microsoft.com/office/powerpoint/2010/main" val="930272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5"/>
        <p:cNvGrpSpPr/>
        <p:nvPr/>
      </p:nvGrpSpPr>
      <p:grpSpPr>
        <a:xfrm>
          <a:off x="0" y="0"/>
          <a:ext cx="0" cy="0"/>
          <a:chOff x="0" y="0"/>
          <a:chExt cx="0" cy="0"/>
        </a:xfrm>
      </p:grpSpPr>
      <p:sp>
        <p:nvSpPr>
          <p:cNvPr id="2366" name="Google Shape;2366;p234"/>
          <p:cNvSpPr txBox="1">
            <a:spLocks noGrp="1"/>
          </p:cNvSpPr>
          <p:nvPr>
            <p:ph type="title"/>
          </p:nvPr>
        </p:nvSpPr>
        <p:spPr>
          <a:xfrm>
            <a:off x="1878742" y="332656"/>
            <a:ext cx="8424936" cy="576064"/>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3870"/>
            </a:pPr>
            <a:r>
              <a:rPr lang="zh-TW" altLang="en-US" sz="3870">
                <a:solidFill>
                  <a:srgbClr val="562214"/>
                </a:solidFill>
                <a:latin typeface="Arial"/>
                <a:ea typeface="Arial"/>
                <a:cs typeface="Arial"/>
                <a:sym typeface="Arial"/>
              </a:rPr>
              <a:t>群組功能</a:t>
            </a:r>
            <a:r>
              <a:rPr lang="en-US" altLang="zh-TW" sz="3870">
                <a:solidFill>
                  <a:srgbClr val="562214"/>
                </a:solidFill>
                <a:latin typeface="Arial"/>
                <a:ea typeface="Arial"/>
                <a:cs typeface="Arial"/>
                <a:sym typeface="Arial"/>
              </a:rPr>
              <a:t>(2/3)</a:t>
            </a:r>
            <a:endParaRPr sz="3870" u="sng">
              <a:solidFill>
                <a:srgbClr val="FF0000"/>
              </a:solidFill>
              <a:latin typeface="Arial"/>
              <a:ea typeface="Arial"/>
              <a:cs typeface="Arial"/>
              <a:sym typeface="Arial"/>
            </a:endParaRPr>
          </a:p>
        </p:txBody>
      </p:sp>
      <p:sp>
        <p:nvSpPr>
          <p:cNvPr id="2367" name="Google Shape;2367;p234"/>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buClr>
                <a:srgbClr val="B3A787"/>
              </a:buClr>
              <a:buSzPts val="1200"/>
            </a:pPr>
            <a:fld id="{00000000-1234-1234-1234-123412341234}" type="slidenum">
              <a:rPr lang="en-US" altLang="zh-TW">
                <a:solidFill>
                  <a:srgbClr val="B3A787"/>
                </a:solidFill>
                <a:latin typeface="Constantia"/>
                <a:ea typeface="Constantia"/>
                <a:cs typeface="Constantia"/>
                <a:sym typeface="Constantia"/>
              </a:rPr>
              <a:pPr algn="ctr">
                <a:buClr>
                  <a:srgbClr val="B3A787"/>
                </a:buClr>
                <a:buSzPts val="1200"/>
              </a:pPr>
              <a:t>24</a:t>
            </a:fld>
            <a:endParaRPr>
              <a:solidFill>
                <a:srgbClr val="B3A787"/>
              </a:solidFill>
              <a:latin typeface="Constantia"/>
              <a:ea typeface="Constantia"/>
              <a:cs typeface="Constantia"/>
              <a:sym typeface="Constantia"/>
            </a:endParaRPr>
          </a:p>
        </p:txBody>
      </p:sp>
      <p:sp>
        <p:nvSpPr>
          <p:cNvPr id="2368" name="Google Shape;2368;p234"/>
          <p:cNvSpPr txBox="1"/>
          <p:nvPr/>
        </p:nvSpPr>
        <p:spPr>
          <a:xfrm>
            <a:off x="1850699" y="1234405"/>
            <a:ext cx="8568953" cy="5016758"/>
          </a:xfrm>
          <a:prstGeom prst="rect">
            <a:avLst/>
          </a:prstGeom>
          <a:noFill/>
          <a:ln>
            <a:noFill/>
          </a:ln>
        </p:spPr>
        <p:txBody>
          <a:bodyPr spcFirstLastPara="1" wrap="square" lIns="91425" tIns="45700" rIns="91425" bIns="45700" anchor="t" anchorCtr="0">
            <a:noAutofit/>
          </a:bodyPr>
          <a:lstStyle/>
          <a:p>
            <a:pPr>
              <a:buClr>
                <a:srgbClr val="000000"/>
              </a:buClr>
              <a:buSzPts val="3200"/>
            </a:pPr>
            <a:r>
              <a:rPr lang="zh-TW" altLang="en-US" sz="3200" b="1">
                <a:solidFill>
                  <a:srgbClr val="000000"/>
                </a:solidFill>
                <a:latin typeface="Arial"/>
                <a:ea typeface="Arial"/>
                <a:cs typeface="Arial"/>
                <a:sym typeface="Arial"/>
              </a:rPr>
              <a:t>群組功能的用處</a:t>
            </a:r>
            <a:r>
              <a:rPr lang="en-US" altLang="zh-TW" sz="3200" b="1">
                <a:solidFill>
                  <a:srgbClr val="000000"/>
                </a:solidFill>
                <a:latin typeface="Arial"/>
                <a:ea typeface="Arial"/>
                <a:cs typeface="Arial"/>
                <a:sym typeface="Arial"/>
              </a:rPr>
              <a:t>:</a:t>
            </a:r>
            <a:endParaRPr/>
          </a:p>
          <a:p>
            <a:pPr marL="457200" indent="-457200">
              <a:buClr>
                <a:srgbClr val="000000"/>
              </a:buClr>
              <a:buSzPts val="2400"/>
              <a:buFont typeface="Calibri"/>
              <a:buAutoNum type="arabicPeriod"/>
            </a:pPr>
            <a:r>
              <a:rPr lang="zh-TW" altLang="en-US" sz="2400" b="1" u="sng">
                <a:solidFill>
                  <a:srgbClr val="000000"/>
                </a:solidFill>
                <a:latin typeface="Arial"/>
                <a:ea typeface="Arial"/>
                <a:cs typeface="Arial"/>
                <a:sym typeface="Arial"/>
              </a:rPr>
              <a:t>每班開課老師建一群組</a:t>
            </a:r>
            <a:r>
              <a:rPr lang="zh-TW" altLang="en-US" sz="2400">
                <a:solidFill>
                  <a:srgbClr val="000000"/>
                </a:solidFill>
                <a:latin typeface="Arial"/>
                <a:ea typeface="Arial"/>
                <a:cs typeface="Arial"/>
                <a:sym typeface="Arial"/>
              </a:rPr>
              <a:t>，該班學生將其為這門課製作的景點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區和主題故事作業內容，歸類在此群組，老師到此群組內即可很容易找到學生的作品。</a:t>
            </a:r>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a:pPr>
            <a:r>
              <a:rPr lang="zh-TW" altLang="en-US" sz="2400" b="1" u="sng">
                <a:solidFill>
                  <a:srgbClr val="000000"/>
                </a:solidFill>
                <a:latin typeface="Arial"/>
                <a:ea typeface="Arial"/>
                <a:cs typeface="Arial"/>
                <a:sym typeface="Arial"/>
              </a:rPr>
              <a:t>可為社團建個群組</a:t>
            </a:r>
            <a:r>
              <a:rPr lang="zh-TW" altLang="en-US" sz="2400">
                <a:solidFill>
                  <a:srgbClr val="000000"/>
                </a:solidFill>
                <a:latin typeface="Arial"/>
                <a:ea typeface="Arial"/>
                <a:cs typeface="Arial"/>
                <a:sym typeface="Arial"/>
              </a:rPr>
              <a:t>，並將社團的社員邀請進來，之後這些社員上傳的景點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區和主題故事內容可歸納在此群組，在群組就可看到社團所有成員的作品。</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a:t>
            </a:r>
            <a:r>
              <a:rPr lang="en-US" altLang="zh-TW" sz="2400">
                <a:solidFill>
                  <a:srgbClr val="000000"/>
                </a:solidFill>
                <a:latin typeface="Arial"/>
                <a:ea typeface="Arial"/>
                <a:cs typeface="Arial"/>
                <a:sym typeface="Arial"/>
              </a:rPr>
              <a:t>-&gt;</a:t>
            </a:r>
            <a:endParaRPr/>
          </a:p>
          <a:p>
            <a:r>
              <a:rPr lang="zh-TW" altLang="en-US" sz="2400">
                <a:solidFill>
                  <a:srgbClr val="000000"/>
                </a:solidFill>
                <a:latin typeface="Arial"/>
                <a:ea typeface="Arial"/>
                <a:cs typeface="Arial"/>
                <a:sym typeface="Arial"/>
              </a:rPr>
              <a:t>   開課</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社團指導老師可利用群組建立者</a:t>
            </a:r>
            <a:r>
              <a:rPr lang="en-US" altLang="zh-TW" sz="2400">
                <a:solidFill>
                  <a:srgbClr val="000000"/>
                </a:solidFill>
                <a:latin typeface="Arial"/>
                <a:ea typeface="Arial"/>
                <a:cs typeface="Arial"/>
                <a:sym typeface="Arial"/>
              </a:rPr>
              <a:t>(Group Leader)</a:t>
            </a:r>
            <a:r>
              <a:rPr lang="zh-TW" altLang="en-US" sz="2400">
                <a:solidFill>
                  <a:srgbClr val="000000"/>
                </a:solidFill>
                <a:latin typeface="Arial"/>
                <a:ea typeface="Arial"/>
                <a:cs typeface="Arial"/>
                <a:sym typeface="Arial"/>
              </a:rPr>
              <a:t>的權</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限，修改學生</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社員做的景點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區和主題故事的內容及</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種屬性</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公開</a:t>
            </a:r>
            <a:r>
              <a:rPr lang="en-US" altLang="zh-TW" sz="2400">
                <a:solidFill>
                  <a:srgbClr val="000000"/>
                </a:solidFill>
                <a:latin typeface="Arial"/>
                <a:ea typeface="Arial"/>
                <a:cs typeface="Arial"/>
                <a:sym typeface="Arial"/>
              </a:rPr>
              <a:t>&lt;-&gt;</a:t>
            </a:r>
            <a:r>
              <a:rPr lang="zh-TW" altLang="en-US" sz="2400">
                <a:solidFill>
                  <a:srgbClr val="000000"/>
                </a:solidFill>
                <a:latin typeface="Arial"/>
                <a:ea typeface="Arial"/>
                <a:cs typeface="Arial"/>
                <a:sym typeface="Arial"/>
              </a:rPr>
              <a:t>不公開</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，如一般學生</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社員繳交的紙本</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或 </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a:t>
            </a:r>
            <a:r>
              <a:rPr lang="en-US" altLang="zh-TW" sz="2400">
                <a:solidFill>
                  <a:srgbClr val="000000"/>
                </a:solidFill>
                <a:latin typeface="Arial"/>
                <a:ea typeface="Arial"/>
                <a:cs typeface="Arial"/>
                <a:sym typeface="Arial"/>
              </a:rPr>
              <a:t>.docx)</a:t>
            </a:r>
            <a:r>
              <a:rPr lang="zh-TW" altLang="en-US" sz="2400">
                <a:solidFill>
                  <a:srgbClr val="000000"/>
                </a:solidFill>
                <a:latin typeface="Arial"/>
                <a:ea typeface="Arial"/>
                <a:cs typeface="Arial"/>
                <a:sym typeface="Arial"/>
              </a:rPr>
              <a:t>作業般，可修改內容。</a:t>
            </a:r>
            <a:endParaRPr sz="2400">
              <a:solidFill>
                <a:srgbClr val="000000"/>
              </a:solidFill>
              <a:latin typeface="Arial"/>
              <a:ea typeface="Arial"/>
              <a:cs typeface="Arial"/>
              <a:sym typeface="Arial"/>
            </a:endParaRPr>
          </a:p>
        </p:txBody>
      </p:sp>
    </p:spTree>
    <p:extLst>
      <p:ext uri="{BB962C8B-B14F-4D97-AF65-F5344CB8AC3E}">
        <p14:creationId xmlns:p14="http://schemas.microsoft.com/office/powerpoint/2010/main" val="855237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235"/>
          <p:cNvSpPr txBox="1">
            <a:spLocks noGrp="1"/>
          </p:cNvSpPr>
          <p:nvPr>
            <p:ph type="title"/>
          </p:nvPr>
        </p:nvSpPr>
        <p:spPr>
          <a:xfrm>
            <a:off x="1847528" y="116632"/>
            <a:ext cx="8424936" cy="576064"/>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3870"/>
            </a:pPr>
            <a:r>
              <a:rPr lang="zh-TW" altLang="en-US" sz="3870">
                <a:solidFill>
                  <a:srgbClr val="562214"/>
                </a:solidFill>
                <a:latin typeface="Arial"/>
                <a:ea typeface="Arial"/>
                <a:cs typeface="Arial"/>
                <a:sym typeface="Arial"/>
              </a:rPr>
              <a:t>群組功能</a:t>
            </a:r>
            <a:r>
              <a:rPr lang="en-US" altLang="zh-TW" sz="3870">
                <a:solidFill>
                  <a:srgbClr val="562214"/>
                </a:solidFill>
                <a:latin typeface="Arial"/>
                <a:ea typeface="Arial"/>
                <a:cs typeface="Arial"/>
                <a:sym typeface="Arial"/>
              </a:rPr>
              <a:t>(3/3)</a:t>
            </a:r>
            <a:endParaRPr sz="3870" u="sng">
              <a:solidFill>
                <a:srgbClr val="FF0000"/>
              </a:solidFill>
              <a:latin typeface="Arial"/>
              <a:ea typeface="Arial"/>
              <a:cs typeface="Arial"/>
              <a:sym typeface="Arial"/>
            </a:endParaRPr>
          </a:p>
        </p:txBody>
      </p:sp>
      <p:sp>
        <p:nvSpPr>
          <p:cNvPr id="2374" name="Google Shape;2374;p235"/>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buClr>
                <a:srgbClr val="B3A787"/>
              </a:buClr>
              <a:buSzPts val="1200"/>
            </a:pPr>
            <a:fld id="{00000000-1234-1234-1234-123412341234}" type="slidenum">
              <a:rPr lang="en-US" altLang="zh-TW">
                <a:solidFill>
                  <a:srgbClr val="B3A787"/>
                </a:solidFill>
                <a:latin typeface="Constantia"/>
                <a:ea typeface="Constantia"/>
                <a:cs typeface="Constantia"/>
                <a:sym typeface="Constantia"/>
              </a:rPr>
              <a:pPr algn="ctr">
                <a:buClr>
                  <a:srgbClr val="B3A787"/>
                </a:buClr>
                <a:buSzPts val="1200"/>
              </a:pPr>
              <a:t>25</a:t>
            </a:fld>
            <a:endParaRPr>
              <a:solidFill>
                <a:srgbClr val="B3A787"/>
              </a:solidFill>
              <a:latin typeface="Constantia"/>
              <a:ea typeface="Constantia"/>
              <a:cs typeface="Constantia"/>
              <a:sym typeface="Constantia"/>
            </a:endParaRPr>
          </a:p>
        </p:txBody>
      </p:sp>
      <p:sp>
        <p:nvSpPr>
          <p:cNvPr id="2375" name="Google Shape;2375;p235"/>
          <p:cNvSpPr txBox="1"/>
          <p:nvPr/>
        </p:nvSpPr>
        <p:spPr>
          <a:xfrm>
            <a:off x="1991544" y="793332"/>
            <a:ext cx="8280920" cy="6001643"/>
          </a:xfrm>
          <a:prstGeom prst="rect">
            <a:avLst/>
          </a:prstGeom>
          <a:noFill/>
          <a:ln>
            <a:noFill/>
          </a:ln>
        </p:spPr>
        <p:txBody>
          <a:bodyPr spcFirstLastPara="1" wrap="square" lIns="91425" tIns="45700" rIns="91425" bIns="45700" anchor="t" anchorCtr="0">
            <a:noAutofit/>
          </a:bodyPr>
          <a:lstStyle/>
          <a:p>
            <a:pPr marL="457200" indent="-457200">
              <a:buClr>
                <a:srgbClr val="000000"/>
              </a:buClr>
              <a:buSzPts val="2400"/>
              <a:buFont typeface="Calibri"/>
              <a:buAutoNum type="arabicPeriod" startAt="3"/>
            </a:pPr>
            <a:r>
              <a:rPr lang="zh-TW" altLang="en-US" sz="2400" b="1" u="sng">
                <a:solidFill>
                  <a:srgbClr val="000000"/>
                </a:solidFill>
                <a:latin typeface="Arial"/>
                <a:ea typeface="Arial"/>
                <a:cs typeface="Arial"/>
                <a:sym typeface="Arial"/>
              </a:rPr>
              <a:t>景線</a:t>
            </a:r>
            <a:r>
              <a:rPr lang="en-US" altLang="zh-TW" sz="2400" b="1" u="sng">
                <a:solidFill>
                  <a:srgbClr val="000000"/>
                </a:solidFill>
                <a:latin typeface="Arial"/>
                <a:ea typeface="Arial"/>
                <a:cs typeface="Arial"/>
                <a:sym typeface="Arial"/>
              </a:rPr>
              <a:t>/</a:t>
            </a:r>
            <a:r>
              <a:rPr lang="zh-TW" altLang="en-US" sz="2400" b="1" u="sng">
                <a:solidFill>
                  <a:srgbClr val="000000"/>
                </a:solidFill>
                <a:latin typeface="Arial"/>
                <a:ea typeface="Arial"/>
                <a:cs typeface="Arial"/>
                <a:sym typeface="Arial"/>
              </a:rPr>
              <a:t>景區群體創作</a:t>
            </a:r>
            <a:r>
              <a:rPr lang="en-US" altLang="zh-TW" sz="2400">
                <a:solidFill>
                  <a:srgbClr val="000000"/>
                </a:solidFill>
                <a:latin typeface="Arial"/>
                <a:ea typeface="Arial"/>
                <a:cs typeface="Arial"/>
                <a:sym typeface="Arial"/>
              </a:rPr>
              <a:t>:</a:t>
            </a:r>
            <a:endParaRPr/>
          </a:p>
          <a:p>
            <a:r>
              <a:rPr lang="zh-TW" altLang="en-US" sz="2400">
                <a:solidFill>
                  <a:srgbClr val="000000"/>
                </a:solidFill>
                <a:latin typeface="Arial"/>
                <a:ea typeface="Arial"/>
                <a:cs typeface="Arial"/>
                <a:sym typeface="Arial"/>
              </a:rPr>
              <a:t>   *負責人建立群組，邀請組員加入此群組。</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*每個組員將分工後負責的景點內容製作好並上傳後，</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歸類在此群組中，大家即可很方便看到其他人做的內容。</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*群組負責人將組員們製作的景點內容修改後，點選全部</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或部份景點，組成目標景線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景區。</a:t>
            </a:r>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startAt="4"/>
            </a:pPr>
            <a:r>
              <a:rPr lang="zh-TW" altLang="en-US" sz="2400" b="1" u="sng">
                <a:solidFill>
                  <a:srgbClr val="000000"/>
                </a:solidFill>
                <a:latin typeface="Arial"/>
                <a:ea typeface="Arial"/>
                <a:cs typeface="Arial"/>
                <a:sym typeface="Arial"/>
              </a:rPr>
              <a:t>主題故事群體創作</a:t>
            </a:r>
            <a:r>
              <a:rPr lang="en-US" altLang="zh-TW" sz="2400">
                <a:solidFill>
                  <a:srgbClr val="000000"/>
                </a:solidFill>
                <a:latin typeface="Arial"/>
                <a:ea typeface="Arial"/>
                <a:cs typeface="Arial"/>
                <a:sym typeface="Arial"/>
              </a:rPr>
              <a:t>:</a:t>
            </a:r>
            <a:endParaRPr/>
          </a:p>
          <a:p>
            <a:r>
              <a:rPr lang="zh-TW" altLang="en-US" sz="2400">
                <a:solidFill>
                  <a:srgbClr val="000000"/>
                </a:solidFill>
                <a:latin typeface="Arial"/>
                <a:ea typeface="Arial"/>
                <a:cs typeface="Arial"/>
                <a:sym typeface="Arial"/>
              </a:rPr>
              <a:t>   *負責人建立群組，邀請組員加入此群組。</a:t>
            </a:r>
            <a:endParaRPr/>
          </a:p>
          <a:p>
            <a:r>
              <a:rPr lang="zh-TW" altLang="en-US" sz="2400">
                <a:solidFill>
                  <a:srgbClr val="000000"/>
                </a:solidFill>
                <a:latin typeface="Arial"/>
                <a:ea typeface="Arial"/>
                <a:cs typeface="Arial"/>
                <a:sym typeface="Arial"/>
              </a:rPr>
              <a:t>   *每個組員將分工後負責的景點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區內容製作好並上傳</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後，歸類在此群組中，大家即可很方便看到其他人做的</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內容。</a:t>
            </a:r>
            <a:endParaRPr/>
          </a:p>
          <a:p>
            <a:r>
              <a:rPr lang="zh-TW" altLang="en-US" sz="2400">
                <a:solidFill>
                  <a:srgbClr val="000000"/>
                </a:solidFill>
                <a:latin typeface="Arial"/>
                <a:ea typeface="Arial"/>
                <a:cs typeface="Arial"/>
                <a:sym typeface="Arial"/>
              </a:rPr>
              <a:t>   *群組負責人將組員們製作的景點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區內容修改後，點</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選全部或部份景點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區內容，組成目標主題故事。</a:t>
            </a:r>
            <a:endParaRPr sz="2400">
              <a:solidFill>
                <a:srgbClr val="000000"/>
              </a:solidFill>
              <a:latin typeface="Arial"/>
              <a:ea typeface="Arial"/>
              <a:cs typeface="Arial"/>
              <a:sym typeface="Arial"/>
            </a:endParaRPr>
          </a:p>
          <a:p>
            <a:r>
              <a:rPr lang="en-US" altLang="zh-TW" sz="2400">
                <a:solidFill>
                  <a:srgbClr val="000000"/>
                </a:solidFill>
                <a:latin typeface="Arial"/>
                <a:ea typeface="Arial"/>
                <a:cs typeface="Arial"/>
                <a:sym typeface="Arial"/>
              </a:rPr>
              <a:t>(</a:t>
            </a:r>
            <a:r>
              <a:rPr lang="zh-TW" altLang="en-US" sz="2400" b="1" u="sng">
                <a:solidFill>
                  <a:srgbClr val="000000"/>
                </a:solidFill>
                <a:latin typeface="Arial"/>
                <a:ea typeface="Arial"/>
                <a:cs typeface="Arial"/>
                <a:sym typeface="Arial"/>
              </a:rPr>
              <a:t>否則到時學生</a:t>
            </a:r>
            <a:r>
              <a:rPr lang="en-US" altLang="zh-TW" sz="2400" b="1" u="sng">
                <a:solidFill>
                  <a:srgbClr val="000000"/>
                </a:solidFill>
                <a:latin typeface="Arial"/>
                <a:ea typeface="Arial"/>
                <a:cs typeface="Arial"/>
                <a:sym typeface="Arial"/>
              </a:rPr>
              <a:t>/</a:t>
            </a:r>
            <a:r>
              <a:rPr lang="zh-TW" altLang="en-US" sz="2400" b="1" u="sng">
                <a:solidFill>
                  <a:srgbClr val="000000"/>
                </a:solidFill>
                <a:latin typeface="Arial"/>
                <a:ea typeface="Arial"/>
                <a:cs typeface="Arial"/>
                <a:sym typeface="Arial"/>
              </a:rPr>
              <a:t>社員</a:t>
            </a:r>
            <a:r>
              <a:rPr lang="en-US" altLang="zh-TW" sz="2400" b="1" u="sng">
                <a:solidFill>
                  <a:srgbClr val="000000"/>
                </a:solidFill>
                <a:latin typeface="Arial"/>
                <a:ea typeface="Arial"/>
                <a:cs typeface="Arial"/>
                <a:sym typeface="Arial"/>
              </a:rPr>
              <a:t>/</a:t>
            </a:r>
            <a:r>
              <a:rPr lang="zh-TW" altLang="en-US" sz="2400" b="1" u="sng">
                <a:solidFill>
                  <a:srgbClr val="000000"/>
                </a:solidFill>
                <a:latin typeface="Arial"/>
                <a:ea typeface="Arial"/>
                <a:cs typeface="Arial"/>
                <a:sym typeface="Arial"/>
              </a:rPr>
              <a:t>組員上傳的景點會混在資料庫萬個上下的</a:t>
            </a:r>
            <a:r>
              <a:rPr lang="en-US" altLang="zh-TW" sz="2400" b="1" u="sng">
                <a:solidFill>
                  <a:srgbClr val="000000"/>
                </a:solidFill>
                <a:latin typeface="Arial"/>
                <a:ea typeface="Arial"/>
                <a:cs typeface="Arial"/>
                <a:sym typeface="Arial"/>
              </a:rPr>
              <a:t>POIs</a:t>
            </a:r>
            <a:r>
              <a:rPr lang="zh-TW" altLang="en-US" sz="2400" b="1" u="sng">
                <a:solidFill>
                  <a:srgbClr val="000000"/>
                </a:solidFill>
                <a:latin typeface="Arial"/>
                <a:ea typeface="Arial"/>
                <a:cs typeface="Arial"/>
                <a:sym typeface="Arial"/>
              </a:rPr>
              <a:t>，會找死！</a:t>
            </a:r>
            <a:r>
              <a:rPr lang="en-US" altLang="zh-TW"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p:txBody>
      </p:sp>
    </p:spTree>
    <p:extLst>
      <p:ext uri="{BB962C8B-B14F-4D97-AF65-F5344CB8AC3E}">
        <p14:creationId xmlns:p14="http://schemas.microsoft.com/office/powerpoint/2010/main" val="3740062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236"/>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a:t>
            </a:r>
            <a:endParaRPr/>
          </a:p>
        </p:txBody>
      </p:sp>
      <p:sp>
        <p:nvSpPr>
          <p:cNvPr id="2381" name="Google Shape;2381;p236"/>
          <p:cNvSpPr txBox="1">
            <a:spLocks noGrp="1"/>
          </p:cNvSpPr>
          <p:nvPr>
            <p:ph type="body" idx="1"/>
          </p:nvPr>
        </p:nvSpPr>
        <p:spPr>
          <a:xfrm>
            <a:off x="2152650" y="1825625"/>
            <a:ext cx="7886700" cy="4351338"/>
          </a:xfrm>
          <a:prstGeom prst="rect">
            <a:avLst/>
          </a:prstGeom>
          <a:noFill/>
          <a:ln>
            <a:noFill/>
          </a:ln>
        </p:spPr>
        <p:txBody>
          <a:bodyPr spcFirstLastPara="1" vert="horz" wrap="square" lIns="91425" tIns="45700" rIns="91425" bIns="45700" rtlCol="0" anchor="t" anchorCtr="0">
            <a:noAutofit/>
          </a:bodyPr>
          <a:lstStyle/>
          <a:p>
            <a:pPr marL="171450" indent="-38100">
              <a:spcBef>
                <a:spcPts val="0"/>
              </a:spcBef>
              <a:buClr>
                <a:schemeClr val="dk1"/>
              </a:buClr>
              <a:buSzPts val="2100"/>
              <a:buNone/>
            </a:pPr>
            <a:endParaRPr sz="2100">
              <a:solidFill>
                <a:schemeClr val="dk1"/>
              </a:solidFill>
              <a:latin typeface="Rockwell"/>
              <a:ea typeface="Rockwell"/>
              <a:cs typeface="Rockwell"/>
              <a:sym typeface="Rockwell"/>
            </a:endParaRPr>
          </a:p>
        </p:txBody>
      </p:sp>
      <p:pic>
        <p:nvPicPr>
          <p:cNvPr id="2382" name="Google Shape;2382;p236"/>
          <p:cNvPicPr preferRelativeResize="0"/>
          <p:nvPr/>
        </p:nvPicPr>
        <p:blipFill rotWithShape="1">
          <a:blip r:embed="rId3">
            <a:alphaModFix/>
          </a:blip>
          <a:srcRect/>
          <a:stretch/>
        </p:blipFill>
        <p:spPr>
          <a:xfrm>
            <a:off x="2152651" y="1935978"/>
            <a:ext cx="8060078" cy="3977096"/>
          </a:xfrm>
          <a:prstGeom prst="rect">
            <a:avLst/>
          </a:prstGeom>
          <a:noFill/>
          <a:ln>
            <a:noFill/>
          </a:ln>
        </p:spPr>
      </p:pic>
      <p:sp>
        <p:nvSpPr>
          <p:cNvPr id="2383" name="Google Shape;2383;p236"/>
          <p:cNvSpPr/>
          <p:nvPr/>
        </p:nvSpPr>
        <p:spPr>
          <a:xfrm>
            <a:off x="6732615" y="1961517"/>
            <a:ext cx="235480" cy="14290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013">
              <a:solidFill>
                <a:srgbClr val="000000"/>
              </a:solidFill>
              <a:latin typeface="Rockwell"/>
              <a:ea typeface="Rockwell"/>
              <a:cs typeface="Rockwell"/>
              <a:sym typeface="Rockwell"/>
            </a:endParaRPr>
          </a:p>
        </p:txBody>
      </p:sp>
      <p:cxnSp>
        <p:nvCxnSpPr>
          <p:cNvPr id="2384" name="Google Shape;2384;p236"/>
          <p:cNvCxnSpPr/>
          <p:nvPr/>
        </p:nvCxnSpPr>
        <p:spPr>
          <a:xfrm flipH="1">
            <a:off x="6918219" y="1803368"/>
            <a:ext cx="578477" cy="158148"/>
          </a:xfrm>
          <a:prstGeom prst="straightConnector1">
            <a:avLst/>
          </a:prstGeom>
          <a:noFill/>
          <a:ln w="9525" cap="flat" cmpd="sng">
            <a:solidFill>
              <a:srgbClr val="FF0000"/>
            </a:solidFill>
            <a:prstDash val="solid"/>
            <a:miter lim="800000"/>
            <a:headEnd type="none" w="sm" len="sm"/>
            <a:tailEnd type="triangle" w="med" len="med"/>
          </a:ln>
        </p:spPr>
      </p:cxnSp>
      <p:sp>
        <p:nvSpPr>
          <p:cNvPr id="2385" name="Google Shape;2385;p236"/>
          <p:cNvSpPr txBox="1"/>
          <p:nvPr/>
        </p:nvSpPr>
        <p:spPr>
          <a:xfrm>
            <a:off x="7452968" y="1660468"/>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點擊創作</a:t>
            </a:r>
            <a:endParaRPr/>
          </a:p>
        </p:txBody>
      </p:sp>
    </p:spTree>
    <p:extLst>
      <p:ext uri="{BB962C8B-B14F-4D97-AF65-F5344CB8AC3E}">
        <p14:creationId xmlns:p14="http://schemas.microsoft.com/office/powerpoint/2010/main" val="10811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83"/>
                                        </p:tgtEl>
                                        <p:attrNameLst>
                                          <p:attrName>style.visibility</p:attrName>
                                        </p:attrNameLst>
                                      </p:cBhvr>
                                      <p:to>
                                        <p:strVal val="visible"/>
                                      </p:to>
                                    </p:set>
                                  </p:childTnLst>
                                </p:cTn>
                              </p:par>
                              <p:par>
                                <p:cTn id="9" presetID="1" presetClass="entr" presetSubtype="0" fill="hold" nodeType="withEffect">
                                  <p:stCondLst>
                                    <p:cond delay="250"/>
                                  </p:stCondLst>
                                  <p:childTnLst>
                                    <p:set>
                                      <p:cBhvr>
                                        <p:cTn id="10" dur="1" fill="hold">
                                          <p:stCondLst>
                                            <p:cond delay="0"/>
                                          </p:stCondLst>
                                        </p:cTn>
                                        <p:tgtEl>
                                          <p:spTgt spid="2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37"/>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a:t>
            </a:r>
            <a:endParaRPr/>
          </a:p>
        </p:txBody>
      </p:sp>
      <p:pic>
        <p:nvPicPr>
          <p:cNvPr id="2391" name="Google Shape;2391;p237"/>
          <p:cNvPicPr preferRelativeResize="0">
            <a:picLocks noGrp="1"/>
          </p:cNvPicPr>
          <p:nvPr>
            <p:ph type="body" idx="1"/>
          </p:nvPr>
        </p:nvPicPr>
        <p:blipFill rotWithShape="1">
          <a:blip r:embed="rId3">
            <a:alphaModFix/>
          </a:blip>
          <a:srcRect/>
          <a:stretch/>
        </p:blipFill>
        <p:spPr>
          <a:xfrm>
            <a:off x="2320568" y="2241852"/>
            <a:ext cx="7166819" cy="3263504"/>
          </a:xfrm>
          <a:prstGeom prst="rect">
            <a:avLst/>
          </a:prstGeom>
          <a:noFill/>
          <a:ln>
            <a:noFill/>
          </a:ln>
        </p:spPr>
      </p:pic>
      <p:sp>
        <p:nvSpPr>
          <p:cNvPr id="2392" name="Google Shape;2392;p237"/>
          <p:cNvSpPr txBox="1"/>
          <p:nvPr/>
        </p:nvSpPr>
        <p:spPr>
          <a:xfrm>
            <a:off x="3557935" y="3308011"/>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點擊群組管理</a:t>
            </a:r>
            <a:endParaRPr/>
          </a:p>
        </p:txBody>
      </p:sp>
      <p:pic>
        <p:nvPicPr>
          <p:cNvPr id="2393" name="Google Shape;2393;p237"/>
          <p:cNvPicPr preferRelativeResize="0"/>
          <p:nvPr/>
        </p:nvPicPr>
        <p:blipFill rotWithShape="1">
          <a:blip r:embed="rId4">
            <a:alphaModFix/>
          </a:blip>
          <a:srcRect b="-32170"/>
          <a:stretch/>
        </p:blipFill>
        <p:spPr>
          <a:xfrm>
            <a:off x="2320575" y="2455078"/>
            <a:ext cx="785050" cy="4031475"/>
          </a:xfrm>
          <a:prstGeom prst="rect">
            <a:avLst/>
          </a:prstGeom>
          <a:noFill/>
          <a:ln>
            <a:noFill/>
          </a:ln>
        </p:spPr>
      </p:pic>
      <p:sp>
        <p:nvSpPr>
          <p:cNvPr id="2394" name="Google Shape;2394;p237"/>
          <p:cNvSpPr/>
          <p:nvPr/>
        </p:nvSpPr>
        <p:spPr>
          <a:xfrm>
            <a:off x="2320570" y="2559285"/>
            <a:ext cx="599700" cy="377100"/>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cxnSp>
        <p:nvCxnSpPr>
          <p:cNvPr id="2395" name="Google Shape;2395;p237"/>
          <p:cNvCxnSpPr/>
          <p:nvPr/>
        </p:nvCxnSpPr>
        <p:spPr>
          <a:xfrm rot="10800000">
            <a:off x="3049934" y="2936379"/>
            <a:ext cx="637800" cy="290400"/>
          </a:xfrm>
          <a:prstGeom prst="straightConnector1">
            <a:avLst/>
          </a:prstGeom>
          <a:noFill/>
          <a:ln w="9525"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2640992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238"/>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我的群組</a:t>
            </a:r>
            <a:endParaRPr/>
          </a:p>
        </p:txBody>
      </p:sp>
      <p:sp>
        <p:nvSpPr>
          <p:cNvPr id="2401" name="Google Shape;2401;p238"/>
          <p:cNvSpPr txBox="1">
            <a:spLocks noGrp="1"/>
          </p:cNvSpPr>
          <p:nvPr>
            <p:ph type="body" idx="1"/>
          </p:nvPr>
        </p:nvSpPr>
        <p:spPr>
          <a:xfrm>
            <a:off x="2152650" y="1825625"/>
            <a:ext cx="7886700" cy="4351338"/>
          </a:xfrm>
          <a:prstGeom prst="rect">
            <a:avLst/>
          </a:prstGeom>
          <a:noFill/>
          <a:ln>
            <a:noFill/>
          </a:ln>
        </p:spPr>
        <p:txBody>
          <a:bodyPr spcFirstLastPara="1" vert="horz" wrap="square" lIns="91425" tIns="45700" rIns="91425" bIns="45700" rtlCol="0" anchor="t" anchorCtr="0">
            <a:noAutofit/>
          </a:bodyPr>
          <a:lstStyle/>
          <a:p>
            <a:pPr marL="171450" indent="-38100">
              <a:spcBef>
                <a:spcPts val="0"/>
              </a:spcBef>
              <a:buClr>
                <a:schemeClr val="dk1"/>
              </a:buClr>
              <a:buSzPts val="2100"/>
              <a:buNone/>
            </a:pPr>
            <a:endParaRPr sz="2100">
              <a:solidFill>
                <a:schemeClr val="dk1"/>
              </a:solidFill>
              <a:latin typeface="Rockwell"/>
              <a:ea typeface="Rockwell"/>
              <a:cs typeface="Rockwell"/>
              <a:sym typeface="Rockwell"/>
            </a:endParaRPr>
          </a:p>
        </p:txBody>
      </p:sp>
      <p:cxnSp>
        <p:nvCxnSpPr>
          <p:cNvPr id="2402" name="Google Shape;2402;p238"/>
          <p:cNvCxnSpPr/>
          <p:nvPr/>
        </p:nvCxnSpPr>
        <p:spPr>
          <a:xfrm rot="10800000" flipH="1">
            <a:off x="8155686" y="4170079"/>
            <a:ext cx="407598" cy="328771"/>
          </a:xfrm>
          <a:prstGeom prst="straightConnector1">
            <a:avLst/>
          </a:prstGeom>
          <a:noFill/>
          <a:ln w="9525" cap="flat" cmpd="sng">
            <a:solidFill>
              <a:srgbClr val="FF0000"/>
            </a:solidFill>
            <a:prstDash val="solid"/>
            <a:miter lim="800000"/>
            <a:headEnd type="none" w="sm" len="sm"/>
            <a:tailEnd type="triangle" w="med" len="med"/>
          </a:ln>
        </p:spPr>
      </p:cxnSp>
      <p:sp>
        <p:nvSpPr>
          <p:cNvPr id="2403" name="Google Shape;2403;p238"/>
          <p:cNvSpPr txBox="1"/>
          <p:nvPr/>
        </p:nvSpPr>
        <p:spPr>
          <a:xfrm>
            <a:off x="7003542" y="4498849"/>
            <a:ext cx="1632706"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a:t>
            </a:r>
            <a:r>
              <a:rPr lang="en-US" altLang="zh-TW" sz="1013">
                <a:solidFill>
                  <a:srgbClr val="FF0000"/>
                </a:solidFill>
                <a:latin typeface="Rockwell"/>
                <a:ea typeface="Rockwell"/>
                <a:cs typeface="Rockwell"/>
                <a:sym typeface="Rockwell"/>
              </a:rPr>
              <a:t>leader</a:t>
            </a:r>
            <a:r>
              <a:rPr lang="zh-TW" altLang="en-US" sz="1013">
                <a:solidFill>
                  <a:srgbClr val="FF0000"/>
                </a:solidFill>
                <a:latin typeface="Rockwell"/>
                <a:ea typeface="Rockwell"/>
                <a:cs typeface="Rockwell"/>
                <a:sym typeface="Rockwell"/>
              </a:rPr>
              <a:t>可以管理群組</a:t>
            </a:r>
            <a:endParaRPr/>
          </a:p>
        </p:txBody>
      </p:sp>
      <p:cxnSp>
        <p:nvCxnSpPr>
          <p:cNvPr id="2404" name="Google Shape;2404;p238"/>
          <p:cNvCxnSpPr/>
          <p:nvPr/>
        </p:nvCxnSpPr>
        <p:spPr>
          <a:xfrm rot="10800000" flipH="1">
            <a:off x="8490380" y="4581907"/>
            <a:ext cx="407598" cy="328771"/>
          </a:xfrm>
          <a:prstGeom prst="straightConnector1">
            <a:avLst/>
          </a:prstGeom>
          <a:noFill/>
          <a:ln w="9525" cap="flat" cmpd="sng">
            <a:solidFill>
              <a:srgbClr val="FF0000"/>
            </a:solidFill>
            <a:prstDash val="solid"/>
            <a:miter lim="800000"/>
            <a:headEnd type="none" w="sm" len="sm"/>
            <a:tailEnd type="triangle" w="med" len="med"/>
          </a:ln>
        </p:spPr>
      </p:cxnSp>
      <p:sp>
        <p:nvSpPr>
          <p:cNvPr id="2405" name="Google Shape;2405;p238"/>
          <p:cNvSpPr txBox="1"/>
          <p:nvPr/>
        </p:nvSpPr>
        <p:spPr>
          <a:xfrm>
            <a:off x="7117842" y="4899349"/>
            <a:ext cx="1632706"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群組成員可以查看群組</a:t>
            </a:r>
            <a:endParaRPr/>
          </a:p>
        </p:txBody>
      </p:sp>
      <p:grpSp>
        <p:nvGrpSpPr>
          <p:cNvPr id="2406" name="Google Shape;2406;p238"/>
          <p:cNvGrpSpPr/>
          <p:nvPr/>
        </p:nvGrpSpPr>
        <p:grpSpPr>
          <a:xfrm>
            <a:off x="2152650" y="2226470"/>
            <a:ext cx="7770838" cy="4260081"/>
            <a:chOff x="628650" y="2226469"/>
            <a:chExt cx="7770838" cy="4260081"/>
          </a:xfrm>
        </p:grpSpPr>
        <p:pic>
          <p:nvPicPr>
            <p:cNvPr id="2407" name="Google Shape;2407;p238"/>
            <p:cNvPicPr preferRelativeResize="0"/>
            <p:nvPr/>
          </p:nvPicPr>
          <p:blipFill rotWithShape="1">
            <a:blip r:embed="rId3">
              <a:alphaModFix/>
            </a:blip>
            <a:srcRect/>
            <a:stretch/>
          </p:blipFill>
          <p:spPr>
            <a:xfrm>
              <a:off x="628650" y="2226469"/>
              <a:ext cx="7770838" cy="2870975"/>
            </a:xfrm>
            <a:prstGeom prst="rect">
              <a:avLst/>
            </a:prstGeom>
            <a:noFill/>
            <a:ln>
              <a:noFill/>
            </a:ln>
          </p:spPr>
        </p:pic>
        <p:pic>
          <p:nvPicPr>
            <p:cNvPr id="2408" name="Google Shape;2408;p238"/>
            <p:cNvPicPr preferRelativeResize="0"/>
            <p:nvPr/>
          </p:nvPicPr>
          <p:blipFill rotWithShape="1">
            <a:blip r:embed="rId4">
              <a:alphaModFix/>
            </a:blip>
            <a:srcRect b="-32170"/>
            <a:stretch/>
          </p:blipFill>
          <p:spPr>
            <a:xfrm>
              <a:off x="628650" y="2455075"/>
              <a:ext cx="914075" cy="4031475"/>
            </a:xfrm>
            <a:prstGeom prst="rect">
              <a:avLst/>
            </a:prstGeom>
            <a:noFill/>
            <a:ln>
              <a:noFill/>
            </a:ln>
          </p:spPr>
        </p:pic>
      </p:grpSp>
      <p:pic>
        <p:nvPicPr>
          <p:cNvPr id="2409" name="Google Shape;2409;p238"/>
          <p:cNvPicPr preferRelativeResize="0"/>
          <p:nvPr/>
        </p:nvPicPr>
        <p:blipFill>
          <a:blip r:embed="rId5">
            <a:alphaModFix/>
          </a:blip>
          <a:stretch>
            <a:fillRect/>
          </a:stretch>
        </p:blipFill>
        <p:spPr>
          <a:xfrm>
            <a:off x="2152650" y="2444152"/>
            <a:ext cx="1033050" cy="3732825"/>
          </a:xfrm>
          <a:prstGeom prst="rect">
            <a:avLst/>
          </a:prstGeom>
          <a:noFill/>
          <a:ln>
            <a:noFill/>
          </a:ln>
        </p:spPr>
      </p:pic>
    </p:spTree>
    <p:extLst>
      <p:ext uri="{BB962C8B-B14F-4D97-AF65-F5344CB8AC3E}">
        <p14:creationId xmlns:p14="http://schemas.microsoft.com/office/powerpoint/2010/main" val="169846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sp>
        <p:nvSpPr>
          <p:cNvPr id="2414" name="Google Shape;2414;p239"/>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建立群組</a:t>
            </a:r>
            <a:endParaRPr/>
          </a:p>
        </p:txBody>
      </p:sp>
      <p:pic>
        <p:nvPicPr>
          <p:cNvPr id="2415" name="Google Shape;2415;p239"/>
          <p:cNvPicPr preferRelativeResize="0"/>
          <p:nvPr/>
        </p:nvPicPr>
        <p:blipFill rotWithShape="1">
          <a:blip r:embed="rId3">
            <a:alphaModFix/>
          </a:blip>
          <a:srcRect/>
          <a:stretch/>
        </p:blipFill>
        <p:spPr>
          <a:xfrm>
            <a:off x="2152650" y="2343853"/>
            <a:ext cx="7886700" cy="2713268"/>
          </a:xfrm>
          <a:prstGeom prst="rect">
            <a:avLst/>
          </a:prstGeom>
          <a:noFill/>
          <a:ln>
            <a:noFill/>
          </a:ln>
        </p:spPr>
      </p:pic>
      <p:pic>
        <p:nvPicPr>
          <p:cNvPr id="2416" name="Google Shape;2416;p239"/>
          <p:cNvPicPr preferRelativeResize="0"/>
          <p:nvPr/>
        </p:nvPicPr>
        <p:blipFill rotWithShape="1">
          <a:blip r:embed="rId4">
            <a:alphaModFix/>
          </a:blip>
          <a:srcRect b="-32170"/>
          <a:stretch/>
        </p:blipFill>
        <p:spPr>
          <a:xfrm>
            <a:off x="2152651" y="2560126"/>
            <a:ext cx="914075" cy="4297875"/>
          </a:xfrm>
          <a:prstGeom prst="rect">
            <a:avLst/>
          </a:prstGeom>
          <a:noFill/>
          <a:ln>
            <a:noFill/>
          </a:ln>
        </p:spPr>
      </p:pic>
      <p:sp>
        <p:nvSpPr>
          <p:cNvPr id="2417" name="Google Shape;2417;p239"/>
          <p:cNvSpPr txBox="1"/>
          <p:nvPr/>
        </p:nvSpPr>
        <p:spPr>
          <a:xfrm>
            <a:off x="3480742" y="4394893"/>
            <a:ext cx="1364700" cy="248100"/>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點擊建立群組</a:t>
            </a:r>
            <a:endParaRPr/>
          </a:p>
        </p:txBody>
      </p:sp>
      <p:sp>
        <p:nvSpPr>
          <p:cNvPr id="2418" name="Google Shape;2418;p239"/>
          <p:cNvSpPr/>
          <p:nvPr/>
        </p:nvSpPr>
        <p:spPr>
          <a:xfrm>
            <a:off x="2152645" y="3610735"/>
            <a:ext cx="599700" cy="377100"/>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cxnSp>
        <p:nvCxnSpPr>
          <p:cNvPr id="2419" name="Google Shape;2419;p239"/>
          <p:cNvCxnSpPr/>
          <p:nvPr/>
        </p:nvCxnSpPr>
        <p:spPr>
          <a:xfrm rot="10800000">
            <a:off x="2842943" y="3987822"/>
            <a:ext cx="637800" cy="290400"/>
          </a:xfrm>
          <a:prstGeom prst="straightConnector1">
            <a:avLst/>
          </a:prstGeom>
          <a:noFill/>
          <a:ln w="9525"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3906391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213"/>
          <p:cNvSpPr txBox="1">
            <a:spLocks noGrp="1"/>
          </p:cNvSpPr>
          <p:nvPr>
            <p:ph type="title"/>
          </p:nvPr>
        </p:nvSpPr>
        <p:spPr>
          <a:xfrm>
            <a:off x="2599248" y="260648"/>
            <a:ext cx="749808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en-US" altLang="zh-TW" sz="4300">
                <a:solidFill>
                  <a:srgbClr val="562214"/>
                </a:solidFill>
                <a:latin typeface="Constantia"/>
                <a:ea typeface="Constantia"/>
                <a:cs typeface="Constantia"/>
                <a:sym typeface="Constantia"/>
              </a:rPr>
              <a:t>DEH </a:t>
            </a:r>
            <a:r>
              <a:rPr lang="zh-TW" altLang="en-US" sz="4300">
                <a:solidFill>
                  <a:srgbClr val="562214"/>
                </a:solidFill>
                <a:latin typeface="Constantia"/>
                <a:ea typeface="Constantia"/>
                <a:cs typeface="Constantia"/>
                <a:sym typeface="Constantia"/>
              </a:rPr>
              <a:t>名詞簡介	 </a:t>
            </a:r>
            <a:endParaRPr sz="4300">
              <a:solidFill>
                <a:srgbClr val="562214"/>
              </a:solidFill>
              <a:latin typeface="Constantia"/>
              <a:ea typeface="Constantia"/>
              <a:cs typeface="Constantia"/>
              <a:sym typeface="Constantia"/>
            </a:endParaRPr>
          </a:p>
        </p:txBody>
      </p:sp>
      <p:sp>
        <p:nvSpPr>
          <p:cNvPr id="2038" name="Google Shape;2038;p213"/>
          <p:cNvSpPr txBox="1">
            <a:spLocks noGrp="1"/>
          </p:cNvSpPr>
          <p:nvPr>
            <p:ph type="body" idx="1"/>
          </p:nvPr>
        </p:nvSpPr>
        <p:spPr>
          <a:xfrm>
            <a:off x="2424114" y="1557339"/>
            <a:ext cx="7848351" cy="4751387"/>
          </a:xfrm>
          <a:prstGeom prst="rect">
            <a:avLst/>
          </a:prstGeom>
          <a:noFill/>
          <a:ln>
            <a:noFill/>
          </a:ln>
        </p:spPr>
        <p:txBody>
          <a:bodyPr spcFirstLastPara="1" vert="horz" wrap="square" lIns="91425" tIns="45700" rIns="91425" bIns="45700" rtlCol="0" anchor="t" anchorCtr="0">
            <a:noAutofit/>
          </a:bodyPr>
          <a:lstStyle/>
          <a:p>
            <a:pPr marL="365760" indent="-283464">
              <a:lnSpc>
                <a:spcPct val="100000"/>
              </a:lnSpc>
              <a:spcBef>
                <a:spcPts val="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景點</a:t>
            </a:r>
            <a:r>
              <a:rPr lang="en-US" altLang="zh-TW" sz="3200">
                <a:solidFill>
                  <a:schemeClr val="dk1"/>
                </a:solidFill>
                <a:latin typeface="Constantia"/>
                <a:ea typeface="Constantia"/>
                <a:cs typeface="Constantia"/>
                <a:sym typeface="Constantia"/>
              </a:rPr>
              <a:t>: POI = Point of Interest</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景線</a:t>
            </a:r>
            <a:r>
              <a:rPr lang="en-US" altLang="zh-TW" sz="3200">
                <a:solidFill>
                  <a:schemeClr val="dk1"/>
                </a:solidFill>
                <a:latin typeface="Constantia"/>
                <a:ea typeface="Constantia"/>
                <a:cs typeface="Constantia"/>
                <a:sym typeface="Constantia"/>
              </a:rPr>
              <a:t>: LOI = Line of Interest</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景區</a:t>
            </a:r>
            <a:r>
              <a:rPr lang="en-US" altLang="zh-TW" sz="3200">
                <a:solidFill>
                  <a:schemeClr val="dk1"/>
                </a:solidFill>
                <a:latin typeface="Constantia"/>
                <a:ea typeface="Constantia"/>
                <a:cs typeface="Constantia"/>
                <a:sym typeface="Constantia"/>
              </a:rPr>
              <a:t>: AOI = Area of Interest</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主題故事</a:t>
            </a:r>
            <a:r>
              <a:rPr lang="en-US" altLang="zh-TW" sz="3200">
                <a:solidFill>
                  <a:schemeClr val="dk1"/>
                </a:solidFill>
                <a:latin typeface="Constantia"/>
                <a:ea typeface="Constantia"/>
                <a:cs typeface="Constantia"/>
                <a:sym typeface="Constantia"/>
              </a:rPr>
              <a:t>:SOI=Story of Interest</a:t>
            </a:r>
            <a:endParaRPr/>
          </a:p>
          <a:p>
            <a:pPr marL="365760" indent="-120903">
              <a:lnSpc>
                <a:spcPct val="100000"/>
              </a:lnSpc>
              <a:spcBef>
                <a:spcPts val="600"/>
              </a:spcBef>
              <a:buClr>
                <a:schemeClr val="accent1"/>
              </a:buClr>
              <a:buSzPts val="2560"/>
              <a:buNone/>
            </a:pPr>
            <a:endParaRPr sz="3200">
              <a:solidFill>
                <a:schemeClr val="dk1"/>
              </a:solidFill>
              <a:latin typeface="Constantia"/>
              <a:ea typeface="Constantia"/>
              <a:cs typeface="Constantia"/>
              <a:sym typeface="Constantia"/>
            </a:endParaRPr>
          </a:p>
          <a:p>
            <a:pPr marL="0" indent="0">
              <a:lnSpc>
                <a:spcPct val="100000"/>
              </a:lnSpc>
              <a:spcBef>
                <a:spcPts val="600"/>
              </a:spcBef>
              <a:buClr>
                <a:schemeClr val="accent1"/>
              </a:buClr>
              <a:buSzPts val="2560"/>
              <a:buNone/>
            </a:pPr>
            <a:endParaRPr sz="3200">
              <a:solidFill>
                <a:schemeClr val="dk1"/>
              </a:solidFill>
              <a:latin typeface="Constantia"/>
              <a:ea typeface="Constantia"/>
              <a:cs typeface="Constantia"/>
              <a:sym typeface="Constantia"/>
            </a:endParaRPr>
          </a:p>
          <a:p>
            <a:pPr marL="365760" indent="-161543">
              <a:lnSpc>
                <a:spcPct val="100000"/>
              </a:lnSpc>
              <a:spcBef>
                <a:spcPts val="600"/>
              </a:spcBef>
              <a:buClr>
                <a:schemeClr val="accent1"/>
              </a:buClr>
              <a:buSzPts val="1920"/>
              <a:buNone/>
            </a:pPr>
            <a:endParaRPr sz="2400">
              <a:solidFill>
                <a:schemeClr val="dk1"/>
              </a:solidFill>
              <a:latin typeface="Constantia"/>
              <a:ea typeface="Constantia"/>
              <a:cs typeface="Constantia"/>
              <a:sym typeface="Constantia"/>
            </a:endParaRPr>
          </a:p>
        </p:txBody>
      </p:sp>
      <p:sp>
        <p:nvSpPr>
          <p:cNvPr id="2039" name="Google Shape;2039;p213"/>
          <p:cNvSpPr txBox="1">
            <a:spLocks noGrp="1"/>
          </p:cNvSpPr>
          <p:nvPr>
            <p:ph type="ftr" idx="11"/>
          </p:nvPr>
        </p:nvSpPr>
        <p:spPr>
          <a:xfrm>
            <a:off x="7239000" y="6305550"/>
            <a:ext cx="2895600" cy="476250"/>
          </a:xfrm>
          <a:prstGeom prst="rect">
            <a:avLst/>
          </a:prstGeom>
          <a:noFill/>
          <a:ln>
            <a:noFill/>
          </a:ln>
        </p:spPr>
        <p:txBody>
          <a:bodyPr spcFirstLastPara="1" vert="horz" wrap="square" lIns="91425" tIns="45700" rIns="91425" bIns="45700" rtlCol="0" anchor="b" anchorCtr="0">
            <a:noAutofit/>
          </a:bodyPr>
          <a:lstStyle/>
          <a:p>
            <a:pPr algn="l"/>
            <a:endParaRPr>
              <a:solidFill>
                <a:srgbClr val="000000"/>
              </a:solidFill>
              <a:latin typeface="Constantia"/>
              <a:ea typeface="Constantia"/>
              <a:cs typeface="Constantia"/>
              <a:sym typeface="Constantia"/>
            </a:endParaRPr>
          </a:p>
        </p:txBody>
      </p:sp>
      <p:sp>
        <p:nvSpPr>
          <p:cNvPr id="2040" name="Google Shape;2040;p213"/>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3</a:t>
            </a:fld>
            <a:endParaRPr>
              <a:solidFill>
                <a:srgbClr val="000000"/>
              </a:solidFill>
              <a:latin typeface="Constantia"/>
              <a:ea typeface="Constantia"/>
              <a:cs typeface="Constantia"/>
              <a:sym typeface="Constantia"/>
            </a:endParaRPr>
          </a:p>
        </p:txBody>
      </p:sp>
    </p:spTree>
    <p:extLst>
      <p:ext uri="{BB962C8B-B14F-4D97-AF65-F5344CB8AC3E}">
        <p14:creationId xmlns:p14="http://schemas.microsoft.com/office/powerpoint/2010/main" val="4137930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240"/>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建立群組</a:t>
            </a:r>
            <a:endParaRPr/>
          </a:p>
        </p:txBody>
      </p:sp>
      <p:pic>
        <p:nvPicPr>
          <p:cNvPr id="2425" name="Google Shape;2425;p240"/>
          <p:cNvPicPr preferRelativeResize="0"/>
          <p:nvPr/>
        </p:nvPicPr>
        <p:blipFill rotWithShape="1">
          <a:blip r:embed="rId3">
            <a:alphaModFix/>
          </a:blip>
          <a:srcRect/>
          <a:stretch/>
        </p:blipFill>
        <p:spPr>
          <a:xfrm>
            <a:off x="2429828" y="2125267"/>
            <a:ext cx="7083743" cy="3154479"/>
          </a:xfrm>
          <a:prstGeom prst="rect">
            <a:avLst/>
          </a:prstGeom>
          <a:noFill/>
          <a:ln>
            <a:noFill/>
          </a:ln>
        </p:spPr>
      </p:pic>
      <p:pic>
        <p:nvPicPr>
          <p:cNvPr id="2426" name="Google Shape;2426;p240"/>
          <p:cNvPicPr preferRelativeResize="0"/>
          <p:nvPr/>
        </p:nvPicPr>
        <p:blipFill rotWithShape="1">
          <a:blip r:embed="rId4">
            <a:alphaModFix/>
          </a:blip>
          <a:srcRect/>
          <a:stretch/>
        </p:blipFill>
        <p:spPr>
          <a:xfrm>
            <a:off x="3838427" y="3314703"/>
            <a:ext cx="4019243" cy="1042686"/>
          </a:xfrm>
          <a:prstGeom prst="rect">
            <a:avLst/>
          </a:prstGeom>
          <a:noFill/>
          <a:ln>
            <a:noFill/>
          </a:ln>
        </p:spPr>
      </p:pic>
      <p:cxnSp>
        <p:nvCxnSpPr>
          <p:cNvPr id="2427" name="Google Shape;2427;p240"/>
          <p:cNvCxnSpPr/>
          <p:nvPr/>
        </p:nvCxnSpPr>
        <p:spPr>
          <a:xfrm rot="10800000" flipH="1">
            <a:off x="2827020" y="3120803"/>
            <a:ext cx="215574" cy="387802"/>
          </a:xfrm>
          <a:prstGeom prst="straightConnector1">
            <a:avLst/>
          </a:prstGeom>
          <a:noFill/>
          <a:ln w="9525" cap="flat" cmpd="sng">
            <a:solidFill>
              <a:srgbClr val="FF0000"/>
            </a:solidFill>
            <a:prstDash val="solid"/>
            <a:miter lim="800000"/>
            <a:headEnd type="none" w="sm" len="sm"/>
            <a:tailEnd type="triangle" w="med" len="med"/>
          </a:ln>
        </p:spPr>
      </p:cxnSp>
      <p:sp>
        <p:nvSpPr>
          <p:cNvPr id="2428" name="Google Shape;2428;p240"/>
          <p:cNvSpPr txBox="1"/>
          <p:nvPr/>
        </p:nvSpPr>
        <p:spPr>
          <a:xfrm>
            <a:off x="2086944" y="4409695"/>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群組描述</a:t>
            </a:r>
            <a:endParaRPr/>
          </a:p>
        </p:txBody>
      </p:sp>
      <p:cxnSp>
        <p:nvCxnSpPr>
          <p:cNvPr id="2429" name="Google Shape;2429;p240"/>
          <p:cNvCxnSpPr/>
          <p:nvPr/>
        </p:nvCxnSpPr>
        <p:spPr>
          <a:xfrm rot="10800000" flipH="1">
            <a:off x="2641855" y="4208941"/>
            <a:ext cx="254781" cy="200755"/>
          </a:xfrm>
          <a:prstGeom prst="straightConnector1">
            <a:avLst/>
          </a:prstGeom>
          <a:noFill/>
          <a:ln w="9525" cap="flat" cmpd="sng">
            <a:solidFill>
              <a:srgbClr val="FF0000"/>
            </a:solidFill>
            <a:prstDash val="solid"/>
            <a:miter lim="800000"/>
            <a:headEnd type="none" w="sm" len="sm"/>
            <a:tailEnd type="triangle" w="med" len="med"/>
          </a:ln>
        </p:spPr>
      </p:cxnSp>
      <p:sp>
        <p:nvSpPr>
          <p:cNvPr id="2430" name="Google Shape;2430;p240"/>
          <p:cNvSpPr txBox="1"/>
          <p:nvPr/>
        </p:nvSpPr>
        <p:spPr>
          <a:xfrm>
            <a:off x="2360294" y="3549237"/>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群組名稱</a:t>
            </a:r>
            <a:endParaRPr/>
          </a:p>
        </p:txBody>
      </p:sp>
      <p:cxnSp>
        <p:nvCxnSpPr>
          <p:cNvPr id="2431" name="Google Shape;2431;p240"/>
          <p:cNvCxnSpPr/>
          <p:nvPr/>
        </p:nvCxnSpPr>
        <p:spPr>
          <a:xfrm rot="10800000" flipH="1">
            <a:off x="2934808" y="4455753"/>
            <a:ext cx="312557" cy="358007"/>
          </a:xfrm>
          <a:prstGeom prst="straightConnector1">
            <a:avLst/>
          </a:prstGeom>
          <a:noFill/>
          <a:ln w="9525" cap="flat" cmpd="sng">
            <a:solidFill>
              <a:srgbClr val="FF0000"/>
            </a:solidFill>
            <a:prstDash val="solid"/>
            <a:miter lim="800000"/>
            <a:headEnd type="none" w="sm" len="sm"/>
            <a:tailEnd type="triangle" w="med" len="med"/>
          </a:ln>
        </p:spPr>
      </p:cxnSp>
      <p:sp>
        <p:nvSpPr>
          <p:cNvPr id="2432" name="Google Shape;2432;p240"/>
          <p:cNvSpPr txBox="1"/>
          <p:nvPr/>
        </p:nvSpPr>
        <p:spPr>
          <a:xfrm>
            <a:off x="2316298" y="4859818"/>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選擇是否公開</a:t>
            </a:r>
            <a:endParaRPr/>
          </a:p>
        </p:txBody>
      </p:sp>
      <p:pic>
        <p:nvPicPr>
          <p:cNvPr id="2433" name="Google Shape;2433;p240"/>
          <p:cNvPicPr preferRelativeResize="0"/>
          <p:nvPr/>
        </p:nvPicPr>
        <p:blipFill rotWithShape="1">
          <a:blip r:embed="rId5">
            <a:alphaModFix/>
          </a:blip>
          <a:srcRect/>
          <a:stretch/>
        </p:blipFill>
        <p:spPr>
          <a:xfrm>
            <a:off x="3324942" y="4380314"/>
            <a:ext cx="379252" cy="225062"/>
          </a:xfrm>
          <a:prstGeom prst="rect">
            <a:avLst/>
          </a:prstGeom>
          <a:noFill/>
          <a:ln>
            <a:noFill/>
          </a:ln>
        </p:spPr>
      </p:pic>
      <p:cxnSp>
        <p:nvCxnSpPr>
          <p:cNvPr id="2434" name="Google Shape;2434;p240"/>
          <p:cNvCxnSpPr/>
          <p:nvPr/>
        </p:nvCxnSpPr>
        <p:spPr>
          <a:xfrm rot="10800000">
            <a:off x="4521182" y="3005990"/>
            <a:ext cx="541547" cy="4673"/>
          </a:xfrm>
          <a:prstGeom prst="straightConnector1">
            <a:avLst/>
          </a:prstGeom>
          <a:noFill/>
          <a:ln w="9525" cap="flat" cmpd="sng">
            <a:solidFill>
              <a:srgbClr val="FF0000"/>
            </a:solidFill>
            <a:prstDash val="solid"/>
            <a:miter lim="800000"/>
            <a:headEnd type="none" w="sm" len="sm"/>
            <a:tailEnd type="triangle" w="med" len="med"/>
          </a:ln>
        </p:spPr>
      </p:cxnSp>
      <p:sp>
        <p:nvSpPr>
          <p:cNvPr id="2435" name="Google Shape;2435;p240"/>
          <p:cNvSpPr txBox="1"/>
          <p:nvPr/>
        </p:nvSpPr>
        <p:spPr>
          <a:xfrm>
            <a:off x="5062729" y="2894378"/>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群組說明</a:t>
            </a:r>
            <a:endParaRPr/>
          </a:p>
        </p:txBody>
      </p:sp>
      <p:cxnSp>
        <p:nvCxnSpPr>
          <p:cNvPr id="2436" name="Google Shape;2436;p240"/>
          <p:cNvCxnSpPr/>
          <p:nvPr/>
        </p:nvCxnSpPr>
        <p:spPr>
          <a:xfrm rot="10800000">
            <a:off x="7971200" y="3754958"/>
            <a:ext cx="541547" cy="4673"/>
          </a:xfrm>
          <a:prstGeom prst="straightConnector1">
            <a:avLst/>
          </a:prstGeom>
          <a:noFill/>
          <a:ln w="9525" cap="flat" cmpd="sng">
            <a:solidFill>
              <a:srgbClr val="FF0000"/>
            </a:solidFill>
            <a:prstDash val="solid"/>
            <a:miter lim="800000"/>
            <a:headEnd type="none" w="sm" len="sm"/>
            <a:tailEnd type="triangle" w="med" len="med"/>
          </a:ln>
        </p:spPr>
      </p:cxnSp>
      <p:sp>
        <p:nvSpPr>
          <p:cNvPr id="2437" name="Google Shape;2437;p240"/>
          <p:cNvSpPr txBox="1"/>
          <p:nvPr/>
        </p:nvSpPr>
        <p:spPr>
          <a:xfrm>
            <a:off x="8491853" y="3642427"/>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說明內容</a:t>
            </a:r>
            <a:endParaRPr/>
          </a:p>
        </p:txBody>
      </p:sp>
    </p:spTree>
    <p:extLst>
      <p:ext uri="{BB962C8B-B14F-4D97-AF65-F5344CB8AC3E}">
        <p14:creationId xmlns:p14="http://schemas.microsoft.com/office/powerpoint/2010/main" val="385864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242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243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1"/>
                                          </p:stCondLst>
                                        </p:cTn>
                                        <p:tgtEl>
                                          <p:spTgt spid="242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1"/>
                                          </p:stCondLst>
                                        </p:cTn>
                                        <p:tgtEl>
                                          <p:spTgt spid="24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32"/>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24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243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1"/>
                                          </p:stCondLst>
                                        </p:cTn>
                                        <p:tgtEl>
                                          <p:spTgt spid="243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1"/>
                                          </p:stCondLst>
                                        </p:cTn>
                                        <p:tgtEl>
                                          <p:spTgt spid="243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241"/>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邀請加入群組 </a:t>
            </a:r>
            <a:endParaRPr/>
          </a:p>
        </p:txBody>
      </p:sp>
      <p:sp>
        <p:nvSpPr>
          <p:cNvPr id="2443" name="Google Shape;2443;p241"/>
          <p:cNvSpPr/>
          <p:nvPr/>
        </p:nvSpPr>
        <p:spPr>
          <a:xfrm>
            <a:off x="9319007" y="3957183"/>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grpSp>
        <p:nvGrpSpPr>
          <p:cNvPr id="2444" name="Google Shape;2444;p241"/>
          <p:cNvGrpSpPr/>
          <p:nvPr/>
        </p:nvGrpSpPr>
        <p:grpSpPr>
          <a:xfrm>
            <a:off x="2033302" y="2226469"/>
            <a:ext cx="8125395" cy="3534656"/>
            <a:chOff x="509301" y="2226469"/>
            <a:chExt cx="8125395" cy="3534656"/>
          </a:xfrm>
        </p:grpSpPr>
        <p:pic>
          <p:nvPicPr>
            <p:cNvPr id="2445" name="Google Shape;2445;p241"/>
            <p:cNvPicPr preferRelativeResize="0"/>
            <p:nvPr/>
          </p:nvPicPr>
          <p:blipFill rotWithShape="1">
            <a:blip r:embed="rId3">
              <a:alphaModFix/>
            </a:blip>
            <a:srcRect/>
            <a:stretch/>
          </p:blipFill>
          <p:spPr>
            <a:xfrm>
              <a:off x="509305" y="2226469"/>
              <a:ext cx="8125391" cy="2923889"/>
            </a:xfrm>
            <a:prstGeom prst="rect">
              <a:avLst/>
            </a:prstGeom>
            <a:noFill/>
            <a:ln>
              <a:noFill/>
            </a:ln>
          </p:spPr>
        </p:pic>
        <p:pic>
          <p:nvPicPr>
            <p:cNvPr id="2446" name="Google Shape;2446;p241"/>
            <p:cNvPicPr preferRelativeResize="0"/>
            <p:nvPr/>
          </p:nvPicPr>
          <p:blipFill>
            <a:blip r:embed="rId4">
              <a:alphaModFix/>
            </a:blip>
            <a:stretch>
              <a:fillRect/>
            </a:stretch>
          </p:blipFill>
          <p:spPr>
            <a:xfrm>
              <a:off x="509301" y="2460025"/>
              <a:ext cx="994525" cy="3301100"/>
            </a:xfrm>
            <a:prstGeom prst="rect">
              <a:avLst/>
            </a:prstGeom>
            <a:noFill/>
            <a:ln>
              <a:noFill/>
            </a:ln>
          </p:spPr>
        </p:pic>
      </p:grpSp>
    </p:spTree>
    <p:extLst>
      <p:ext uri="{BB962C8B-B14F-4D97-AF65-F5344CB8AC3E}">
        <p14:creationId xmlns:p14="http://schemas.microsoft.com/office/powerpoint/2010/main" val="2720885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242"/>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邀請加入群組 </a:t>
            </a:r>
            <a:endParaRPr/>
          </a:p>
        </p:txBody>
      </p:sp>
      <p:pic>
        <p:nvPicPr>
          <p:cNvPr id="2452" name="Google Shape;2452;p242"/>
          <p:cNvPicPr preferRelativeResize="0">
            <a:picLocks noGrp="1"/>
          </p:cNvPicPr>
          <p:nvPr>
            <p:ph type="body" idx="1"/>
          </p:nvPr>
        </p:nvPicPr>
        <p:blipFill rotWithShape="1">
          <a:blip r:embed="rId3">
            <a:alphaModFix/>
          </a:blip>
          <a:srcRect/>
          <a:stretch/>
        </p:blipFill>
        <p:spPr>
          <a:xfrm>
            <a:off x="2152650" y="2422869"/>
            <a:ext cx="7886700" cy="2662010"/>
          </a:xfrm>
          <a:prstGeom prst="rect">
            <a:avLst/>
          </a:prstGeom>
          <a:noFill/>
          <a:ln>
            <a:noFill/>
          </a:ln>
        </p:spPr>
      </p:pic>
      <p:cxnSp>
        <p:nvCxnSpPr>
          <p:cNvPr id="2453" name="Google Shape;2453;p242"/>
          <p:cNvCxnSpPr/>
          <p:nvPr/>
        </p:nvCxnSpPr>
        <p:spPr>
          <a:xfrm rot="10800000" flipH="1">
            <a:off x="5145025" y="4359817"/>
            <a:ext cx="254781" cy="200755"/>
          </a:xfrm>
          <a:prstGeom prst="straightConnector1">
            <a:avLst/>
          </a:prstGeom>
          <a:noFill/>
          <a:ln w="9525" cap="flat" cmpd="sng">
            <a:solidFill>
              <a:srgbClr val="FF0000"/>
            </a:solidFill>
            <a:prstDash val="solid"/>
            <a:miter lim="800000"/>
            <a:headEnd type="none" w="sm" len="sm"/>
            <a:tailEnd type="triangle" w="med" len="med"/>
          </a:ln>
        </p:spPr>
      </p:cxnSp>
      <p:sp>
        <p:nvSpPr>
          <p:cNvPr id="2454" name="Google Shape;2454;p242"/>
          <p:cNvSpPr txBox="1"/>
          <p:nvPr/>
        </p:nvSpPr>
        <p:spPr>
          <a:xfrm>
            <a:off x="4034029" y="4560571"/>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輸入想要邀請的成員帳號</a:t>
            </a:r>
            <a:endParaRPr/>
          </a:p>
        </p:txBody>
      </p:sp>
      <p:pic>
        <p:nvPicPr>
          <p:cNvPr id="2455" name="Google Shape;2455;p242"/>
          <p:cNvPicPr preferRelativeResize="0"/>
          <p:nvPr/>
        </p:nvPicPr>
        <p:blipFill rotWithShape="1">
          <a:blip r:embed="rId4">
            <a:alphaModFix/>
          </a:blip>
          <a:srcRect/>
          <a:stretch/>
        </p:blipFill>
        <p:spPr>
          <a:xfrm>
            <a:off x="4952749" y="3568911"/>
            <a:ext cx="2821429" cy="842858"/>
          </a:xfrm>
          <a:prstGeom prst="rect">
            <a:avLst/>
          </a:prstGeom>
          <a:noFill/>
          <a:ln>
            <a:noFill/>
          </a:ln>
        </p:spPr>
      </p:pic>
      <p:pic>
        <p:nvPicPr>
          <p:cNvPr id="2456" name="Google Shape;2456;p242"/>
          <p:cNvPicPr preferRelativeResize="0"/>
          <p:nvPr/>
        </p:nvPicPr>
        <p:blipFill>
          <a:blip r:embed="rId5">
            <a:alphaModFix/>
          </a:blip>
          <a:stretch>
            <a:fillRect/>
          </a:stretch>
        </p:blipFill>
        <p:spPr>
          <a:xfrm>
            <a:off x="2152650" y="2676376"/>
            <a:ext cx="1106700" cy="2408501"/>
          </a:xfrm>
          <a:prstGeom prst="rect">
            <a:avLst/>
          </a:prstGeom>
          <a:noFill/>
          <a:ln>
            <a:noFill/>
          </a:ln>
        </p:spPr>
      </p:pic>
    </p:spTree>
    <p:extLst>
      <p:ext uri="{BB962C8B-B14F-4D97-AF65-F5344CB8AC3E}">
        <p14:creationId xmlns:p14="http://schemas.microsoft.com/office/powerpoint/2010/main" val="75431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55"/>
                                        </p:tgtEl>
                                        <p:attrNameLst>
                                          <p:attrName>style.visibility</p:attrName>
                                        </p:attrNameLst>
                                      </p:cBhvr>
                                      <p:to>
                                        <p:strVal val="visible"/>
                                      </p:to>
                                    </p:set>
                                    <p:anim calcmode="lin" valueType="num">
                                      <p:cBhvr additive="base">
                                        <p:cTn id="13" dur="500"/>
                                        <p:tgtEl>
                                          <p:spTgt spid="24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243"/>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邀請加入群組 </a:t>
            </a:r>
            <a:endParaRPr/>
          </a:p>
        </p:txBody>
      </p:sp>
      <p:sp>
        <p:nvSpPr>
          <p:cNvPr id="2462" name="Google Shape;2462;p243"/>
          <p:cNvSpPr txBox="1">
            <a:spLocks noGrp="1"/>
          </p:cNvSpPr>
          <p:nvPr>
            <p:ph type="body" idx="1"/>
          </p:nvPr>
        </p:nvSpPr>
        <p:spPr>
          <a:xfrm>
            <a:off x="2152650" y="1825625"/>
            <a:ext cx="7886700" cy="4351338"/>
          </a:xfrm>
          <a:prstGeom prst="rect">
            <a:avLst/>
          </a:prstGeom>
          <a:noFill/>
          <a:ln>
            <a:noFill/>
          </a:ln>
        </p:spPr>
        <p:txBody>
          <a:bodyPr spcFirstLastPara="1" vert="horz" wrap="square" lIns="91425" tIns="45700" rIns="91425" bIns="45700" rtlCol="0" anchor="t" anchorCtr="0">
            <a:noAutofit/>
          </a:bodyPr>
          <a:lstStyle/>
          <a:p>
            <a:pPr marL="171450" indent="-171450">
              <a:spcBef>
                <a:spcPts val="0"/>
              </a:spcBef>
              <a:buClr>
                <a:schemeClr val="dk1"/>
              </a:buClr>
              <a:buSzPts val="2100"/>
              <a:buFont typeface="Arial"/>
              <a:buChar char="•"/>
            </a:pPr>
            <a:r>
              <a:rPr lang="zh-TW" altLang="en-US" sz="2100">
                <a:solidFill>
                  <a:schemeClr val="dk1"/>
                </a:solidFill>
                <a:latin typeface="Rockwell"/>
                <a:ea typeface="Rockwell"/>
                <a:cs typeface="Rockwell"/>
                <a:sym typeface="Rockwell"/>
              </a:rPr>
              <a:t>被邀請者可以從“通知”查看</a:t>
            </a:r>
            <a:endParaRPr/>
          </a:p>
        </p:txBody>
      </p:sp>
      <p:sp>
        <p:nvSpPr>
          <p:cNvPr id="2463" name="Google Shape;2463;p243"/>
          <p:cNvSpPr/>
          <p:nvPr/>
        </p:nvSpPr>
        <p:spPr>
          <a:xfrm>
            <a:off x="4504691" y="3899541"/>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grpSp>
        <p:nvGrpSpPr>
          <p:cNvPr id="2464" name="Google Shape;2464;p243"/>
          <p:cNvGrpSpPr/>
          <p:nvPr/>
        </p:nvGrpSpPr>
        <p:grpSpPr>
          <a:xfrm>
            <a:off x="2209165" y="2828582"/>
            <a:ext cx="7571869" cy="3348393"/>
            <a:chOff x="685164" y="2828581"/>
            <a:chExt cx="7571869" cy="3348393"/>
          </a:xfrm>
        </p:grpSpPr>
        <p:pic>
          <p:nvPicPr>
            <p:cNvPr id="2465" name="Google Shape;2465;p243"/>
            <p:cNvPicPr preferRelativeResize="0"/>
            <p:nvPr/>
          </p:nvPicPr>
          <p:blipFill rotWithShape="1">
            <a:blip r:embed="rId3">
              <a:alphaModFix/>
            </a:blip>
            <a:srcRect/>
            <a:stretch/>
          </p:blipFill>
          <p:spPr>
            <a:xfrm>
              <a:off x="685164" y="2828581"/>
              <a:ext cx="7571869" cy="2518997"/>
            </a:xfrm>
            <a:prstGeom prst="rect">
              <a:avLst/>
            </a:prstGeom>
            <a:noFill/>
            <a:ln>
              <a:noFill/>
            </a:ln>
          </p:spPr>
        </p:pic>
        <p:pic>
          <p:nvPicPr>
            <p:cNvPr id="2466" name="Google Shape;2466;p243"/>
            <p:cNvPicPr preferRelativeResize="0"/>
            <p:nvPr/>
          </p:nvPicPr>
          <p:blipFill>
            <a:blip r:embed="rId4">
              <a:alphaModFix/>
            </a:blip>
            <a:stretch>
              <a:fillRect/>
            </a:stretch>
          </p:blipFill>
          <p:spPr>
            <a:xfrm>
              <a:off x="685175" y="3080275"/>
              <a:ext cx="932945" cy="3096699"/>
            </a:xfrm>
            <a:prstGeom prst="rect">
              <a:avLst/>
            </a:prstGeom>
            <a:noFill/>
            <a:ln>
              <a:noFill/>
            </a:ln>
          </p:spPr>
        </p:pic>
      </p:grpSp>
    </p:spTree>
    <p:extLst>
      <p:ext uri="{BB962C8B-B14F-4D97-AF65-F5344CB8AC3E}">
        <p14:creationId xmlns:p14="http://schemas.microsoft.com/office/powerpoint/2010/main" val="1041844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244"/>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邀請加入群組 </a:t>
            </a:r>
            <a:endParaRPr/>
          </a:p>
        </p:txBody>
      </p:sp>
      <p:pic>
        <p:nvPicPr>
          <p:cNvPr id="2472" name="Google Shape;2472;p244"/>
          <p:cNvPicPr preferRelativeResize="0"/>
          <p:nvPr/>
        </p:nvPicPr>
        <p:blipFill rotWithShape="1">
          <a:blip r:embed="rId3">
            <a:alphaModFix/>
          </a:blip>
          <a:srcRect/>
          <a:stretch/>
        </p:blipFill>
        <p:spPr>
          <a:xfrm>
            <a:off x="4778011" y="2760115"/>
            <a:ext cx="2814286" cy="871429"/>
          </a:xfrm>
          <a:prstGeom prst="rect">
            <a:avLst/>
          </a:prstGeom>
          <a:noFill/>
          <a:ln>
            <a:noFill/>
          </a:ln>
        </p:spPr>
      </p:pic>
      <p:grpSp>
        <p:nvGrpSpPr>
          <p:cNvPr id="2473" name="Google Shape;2473;p244"/>
          <p:cNvGrpSpPr/>
          <p:nvPr/>
        </p:nvGrpSpPr>
        <p:grpSpPr>
          <a:xfrm>
            <a:off x="1963121" y="2409992"/>
            <a:ext cx="8265758" cy="3715108"/>
            <a:chOff x="439121" y="2409992"/>
            <a:chExt cx="8265758" cy="3715108"/>
          </a:xfrm>
        </p:grpSpPr>
        <p:pic>
          <p:nvPicPr>
            <p:cNvPr id="2474" name="Google Shape;2474;p244"/>
            <p:cNvPicPr preferRelativeResize="0"/>
            <p:nvPr/>
          </p:nvPicPr>
          <p:blipFill rotWithShape="1">
            <a:blip r:embed="rId4">
              <a:alphaModFix/>
            </a:blip>
            <a:srcRect/>
            <a:stretch/>
          </p:blipFill>
          <p:spPr>
            <a:xfrm>
              <a:off x="439121" y="2409992"/>
              <a:ext cx="8265758" cy="2896457"/>
            </a:xfrm>
            <a:prstGeom prst="rect">
              <a:avLst/>
            </a:prstGeom>
            <a:noFill/>
            <a:ln>
              <a:noFill/>
            </a:ln>
          </p:spPr>
        </p:pic>
        <p:pic>
          <p:nvPicPr>
            <p:cNvPr id="2475" name="Google Shape;2475;p244"/>
            <p:cNvPicPr preferRelativeResize="0"/>
            <p:nvPr/>
          </p:nvPicPr>
          <p:blipFill>
            <a:blip r:embed="rId5">
              <a:alphaModFix/>
            </a:blip>
            <a:stretch>
              <a:fillRect/>
            </a:stretch>
          </p:blipFill>
          <p:spPr>
            <a:xfrm>
              <a:off x="439125" y="2655074"/>
              <a:ext cx="1045400" cy="3470026"/>
            </a:xfrm>
            <a:prstGeom prst="rect">
              <a:avLst/>
            </a:prstGeom>
            <a:noFill/>
            <a:ln>
              <a:noFill/>
            </a:ln>
          </p:spPr>
        </p:pic>
      </p:grpSp>
    </p:spTree>
    <p:extLst>
      <p:ext uri="{BB962C8B-B14F-4D97-AF65-F5344CB8AC3E}">
        <p14:creationId xmlns:p14="http://schemas.microsoft.com/office/powerpoint/2010/main" val="279101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245"/>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探索群組</a:t>
            </a:r>
            <a:endParaRPr/>
          </a:p>
        </p:txBody>
      </p:sp>
      <p:pic>
        <p:nvPicPr>
          <p:cNvPr id="2481" name="Google Shape;2481;p245"/>
          <p:cNvPicPr preferRelativeResize="0">
            <a:picLocks noGrp="1"/>
          </p:cNvPicPr>
          <p:nvPr>
            <p:ph type="body" idx="1"/>
          </p:nvPr>
        </p:nvPicPr>
        <p:blipFill rotWithShape="1">
          <a:blip r:embed="rId3">
            <a:alphaModFix/>
          </a:blip>
          <a:srcRect/>
          <a:stretch/>
        </p:blipFill>
        <p:spPr>
          <a:xfrm>
            <a:off x="2097786" y="2369916"/>
            <a:ext cx="7886700" cy="2908030"/>
          </a:xfrm>
          <a:prstGeom prst="rect">
            <a:avLst/>
          </a:prstGeom>
          <a:noFill/>
          <a:ln>
            <a:noFill/>
          </a:ln>
        </p:spPr>
      </p:pic>
      <p:sp>
        <p:nvSpPr>
          <p:cNvPr id="2482" name="Google Shape;2482;p245"/>
          <p:cNvSpPr/>
          <p:nvPr/>
        </p:nvSpPr>
        <p:spPr>
          <a:xfrm>
            <a:off x="4847591" y="3446856"/>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pic>
        <p:nvPicPr>
          <p:cNvPr id="2483" name="Google Shape;2483;p245"/>
          <p:cNvPicPr preferRelativeResize="0"/>
          <p:nvPr/>
        </p:nvPicPr>
        <p:blipFill>
          <a:blip r:embed="rId4">
            <a:alphaModFix/>
          </a:blip>
          <a:stretch>
            <a:fillRect/>
          </a:stretch>
        </p:blipFill>
        <p:spPr>
          <a:xfrm>
            <a:off x="2097775" y="2605776"/>
            <a:ext cx="839300" cy="2672175"/>
          </a:xfrm>
          <a:prstGeom prst="rect">
            <a:avLst/>
          </a:prstGeom>
          <a:noFill/>
          <a:ln>
            <a:noFill/>
          </a:ln>
        </p:spPr>
      </p:pic>
    </p:spTree>
    <p:extLst>
      <p:ext uri="{BB962C8B-B14F-4D97-AF65-F5344CB8AC3E}">
        <p14:creationId xmlns:p14="http://schemas.microsoft.com/office/powerpoint/2010/main" val="533714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246"/>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探索群組</a:t>
            </a:r>
            <a:endParaRPr/>
          </a:p>
        </p:txBody>
      </p:sp>
      <p:pic>
        <p:nvPicPr>
          <p:cNvPr id="2489" name="Google Shape;2489;p246"/>
          <p:cNvPicPr preferRelativeResize="0">
            <a:picLocks noGrp="1"/>
          </p:cNvPicPr>
          <p:nvPr>
            <p:ph type="body" idx="1"/>
          </p:nvPr>
        </p:nvPicPr>
        <p:blipFill rotWithShape="1">
          <a:blip r:embed="rId3">
            <a:alphaModFix/>
          </a:blip>
          <a:srcRect/>
          <a:stretch/>
        </p:blipFill>
        <p:spPr>
          <a:xfrm>
            <a:off x="2152650" y="2453671"/>
            <a:ext cx="7886700" cy="2809100"/>
          </a:xfrm>
          <a:prstGeom prst="rect">
            <a:avLst/>
          </a:prstGeom>
          <a:noFill/>
          <a:ln>
            <a:noFill/>
          </a:ln>
        </p:spPr>
      </p:pic>
      <p:cxnSp>
        <p:nvCxnSpPr>
          <p:cNvPr id="2490" name="Google Shape;2490;p246"/>
          <p:cNvCxnSpPr/>
          <p:nvPr/>
        </p:nvCxnSpPr>
        <p:spPr>
          <a:xfrm rot="10800000" flipH="1">
            <a:off x="5145025" y="4359817"/>
            <a:ext cx="254781" cy="200755"/>
          </a:xfrm>
          <a:prstGeom prst="straightConnector1">
            <a:avLst/>
          </a:prstGeom>
          <a:noFill/>
          <a:ln w="9525" cap="flat" cmpd="sng">
            <a:solidFill>
              <a:srgbClr val="FF0000"/>
            </a:solidFill>
            <a:prstDash val="solid"/>
            <a:miter lim="800000"/>
            <a:headEnd type="none" w="sm" len="sm"/>
            <a:tailEnd type="triangle" w="med" len="med"/>
          </a:ln>
        </p:spPr>
      </p:cxnSp>
      <p:sp>
        <p:nvSpPr>
          <p:cNvPr id="2491" name="Google Shape;2491;p246"/>
          <p:cNvSpPr txBox="1"/>
          <p:nvPr/>
        </p:nvSpPr>
        <p:spPr>
          <a:xfrm>
            <a:off x="4034029" y="4560571"/>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輸入想要加入的群組名稱</a:t>
            </a:r>
            <a:endParaRPr/>
          </a:p>
        </p:txBody>
      </p:sp>
      <p:pic>
        <p:nvPicPr>
          <p:cNvPr id="2492" name="Google Shape;2492;p246"/>
          <p:cNvPicPr preferRelativeResize="0"/>
          <p:nvPr/>
        </p:nvPicPr>
        <p:blipFill rotWithShape="1">
          <a:blip r:embed="rId4">
            <a:alphaModFix/>
          </a:blip>
          <a:srcRect/>
          <a:stretch/>
        </p:blipFill>
        <p:spPr>
          <a:xfrm>
            <a:off x="5059474" y="2635315"/>
            <a:ext cx="2800000" cy="771428"/>
          </a:xfrm>
          <a:prstGeom prst="rect">
            <a:avLst/>
          </a:prstGeom>
          <a:noFill/>
          <a:ln>
            <a:noFill/>
          </a:ln>
        </p:spPr>
      </p:pic>
      <p:pic>
        <p:nvPicPr>
          <p:cNvPr id="2493" name="Google Shape;2493;p246"/>
          <p:cNvPicPr preferRelativeResize="0"/>
          <p:nvPr/>
        </p:nvPicPr>
        <p:blipFill>
          <a:blip r:embed="rId5">
            <a:alphaModFix/>
          </a:blip>
          <a:stretch>
            <a:fillRect/>
          </a:stretch>
        </p:blipFill>
        <p:spPr>
          <a:xfrm>
            <a:off x="2152650" y="2635326"/>
            <a:ext cx="955050" cy="2627449"/>
          </a:xfrm>
          <a:prstGeom prst="rect">
            <a:avLst/>
          </a:prstGeom>
          <a:noFill/>
          <a:ln>
            <a:noFill/>
          </a:ln>
        </p:spPr>
      </p:pic>
    </p:spTree>
    <p:extLst>
      <p:ext uri="{BB962C8B-B14F-4D97-AF65-F5344CB8AC3E}">
        <p14:creationId xmlns:p14="http://schemas.microsoft.com/office/powerpoint/2010/main" val="304952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92"/>
                                        </p:tgtEl>
                                        <p:attrNameLst>
                                          <p:attrName>style.visibility</p:attrName>
                                        </p:attrNameLst>
                                      </p:cBhvr>
                                      <p:to>
                                        <p:strVal val="visible"/>
                                      </p:to>
                                    </p:set>
                                    <p:anim calcmode="lin" valueType="num">
                                      <p:cBhvr additive="base">
                                        <p:cTn id="13" dur="500"/>
                                        <p:tgtEl>
                                          <p:spTgt spid="24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247"/>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探索群組</a:t>
            </a:r>
            <a:endParaRPr/>
          </a:p>
        </p:txBody>
      </p:sp>
      <p:sp>
        <p:nvSpPr>
          <p:cNvPr id="2499" name="Google Shape;2499;p247"/>
          <p:cNvSpPr txBox="1">
            <a:spLocks noGrp="1"/>
          </p:cNvSpPr>
          <p:nvPr>
            <p:ph type="body" idx="1"/>
          </p:nvPr>
        </p:nvSpPr>
        <p:spPr>
          <a:xfrm>
            <a:off x="2152650" y="1825625"/>
            <a:ext cx="7886700" cy="4351338"/>
          </a:xfrm>
          <a:prstGeom prst="rect">
            <a:avLst/>
          </a:prstGeom>
          <a:noFill/>
          <a:ln>
            <a:noFill/>
          </a:ln>
        </p:spPr>
        <p:txBody>
          <a:bodyPr spcFirstLastPara="1" vert="horz" wrap="square" lIns="91425" tIns="45700" rIns="91425" bIns="45700" rtlCol="0" anchor="t" anchorCtr="0">
            <a:noAutofit/>
          </a:bodyPr>
          <a:lstStyle/>
          <a:p>
            <a:pPr marL="171450" indent="-171450">
              <a:spcBef>
                <a:spcPts val="0"/>
              </a:spcBef>
              <a:buClr>
                <a:schemeClr val="dk1"/>
              </a:buClr>
              <a:buSzPts val="2100"/>
              <a:buFont typeface="Arial"/>
              <a:buChar char="•"/>
            </a:pPr>
            <a:r>
              <a:rPr lang="zh-TW" altLang="en-US" sz="2100">
                <a:solidFill>
                  <a:schemeClr val="dk1"/>
                </a:solidFill>
                <a:latin typeface="Rockwell"/>
                <a:ea typeface="Rockwell"/>
                <a:cs typeface="Rockwell"/>
                <a:sym typeface="Rockwell"/>
              </a:rPr>
              <a:t>群組</a:t>
            </a:r>
            <a:r>
              <a:rPr lang="en-US" altLang="zh-TW" sz="2100">
                <a:solidFill>
                  <a:schemeClr val="dk1"/>
                </a:solidFill>
                <a:latin typeface="Rockwell"/>
                <a:ea typeface="Rockwell"/>
                <a:cs typeface="Rockwell"/>
                <a:sym typeface="Rockwell"/>
              </a:rPr>
              <a:t>leader</a:t>
            </a:r>
            <a:r>
              <a:rPr lang="zh-TW" altLang="en-US" sz="2100">
                <a:solidFill>
                  <a:schemeClr val="dk1"/>
                </a:solidFill>
                <a:latin typeface="Rockwell"/>
                <a:ea typeface="Rockwell"/>
                <a:cs typeface="Rockwell"/>
                <a:sym typeface="Rockwell"/>
              </a:rPr>
              <a:t>可以從”通知”查看是否有人申請加入群組</a:t>
            </a:r>
            <a:endParaRPr/>
          </a:p>
        </p:txBody>
      </p:sp>
      <p:sp>
        <p:nvSpPr>
          <p:cNvPr id="2500" name="Google Shape;2500;p247"/>
          <p:cNvSpPr/>
          <p:nvPr/>
        </p:nvSpPr>
        <p:spPr>
          <a:xfrm>
            <a:off x="4449827" y="3858221"/>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grpSp>
        <p:nvGrpSpPr>
          <p:cNvPr id="2501" name="Google Shape;2501;p247"/>
          <p:cNvGrpSpPr/>
          <p:nvPr/>
        </p:nvGrpSpPr>
        <p:grpSpPr>
          <a:xfrm>
            <a:off x="2152652" y="2795464"/>
            <a:ext cx="7666697" cy="3524236"/>
            <a:chOff x="628651" y="2795464"/>
            <a:chExt cx="7666697" cy="3524236"/>
          </a:xfrm>
        </p:grpSpPr>
        <p:pic>
          <p:nvPicPr>
            <p:cNvPr id="2502" name="Google Shape;2502;p247"/>
            <p:cNvPicPr preferRelativeResize="0"/>
            <p:nvPr/>
          </p:nvPicPr>
          <p:blipFill rotWithShape="1">
            <a:blip r:embed="rId3">
              <a:alphaModFix/>
            </a:blip>
            <a:srcRect/>
            <a:stretch/>
          </p:blipFill>
          <p:spPr>
            <a:xfrm>
              <a:off x="628651" y="2795464"/>
              <a:ext cx="7666697" cy="2694509"/>
            </a:xfrm>
            <a:prstGeom prst="rect">
              <a:avLst/>
            </a:prstGeom>
            <a:noFill/>
            <a:ln>
              <a:noFill/>
            </a:ln>
          </p:spPr>
        </p:pic>
        <p:pic>
          <p:nvPicPr>
            <p:cNvPr id="2503" name="Google Shape;2503;p247"/>
            <p:cNvPicPr preferRelativeResize="0"/>
            <p:nvPr/>
          </p:nvPicPr>
          <p:blipFill>
            <a:blip r:embed="rId4">
              <a:alphaModFix/>
            </a:blip>
            <a:stretch>
              <a:fillRect/>
            </a:stretch>
          </p:blipFill>
          <p:spPr>
            <a:xfrm>
              <a:off x="628651" y="3007700"/>
              <a:ext cx="997811" cy="3312000"/>
            </a:xfrm>
            <a:prstGeom prst="rect">
              <a:avLst/>
            </a:prstGeom>
            <a:noFill/>
            <a:ln>
              <a:noFill/>
            </a:ln>
          </p:spPr>
        </p:pic>
      </p:grpSp>
    </p:spTree>
    <p:extLst>
      <p:ext uri="{BB962C8B-B14F-4D97-AF65-F5344CB8AC3E}">
        <p14:creationId xmlns:p14="http://schemas.microsoft.com/office/powerpoint/2010/main" val="2730071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248"/>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探索群組</a:t>
            </a:r>
            <a:endParaRPr/>
          </a:p>
        </p:txBody>
      </p:sp>
      <p:pic>
        <p:nvPicPr>
          <p:cNvPr id="2509" name="Google Shape;2509;p248"/>
          <p:cNvPicPr preferRelativeResize="0"/>
          <p:nvPr/>
        </p:nvPicPr>
        <p:blipFill rotWithShape="1">
          <a:blip r:embed="rId3">
            <a:alphaModFix/>
          </a:blip>
          <a:srcRect/>
          <a:stretch/>
        </p:blipFill>
        <p:spPr>
          <a:xfrm>
            <a:off x="5043764" y="2425052"/>
            <a:ext cx="2900000" cy="892857"/>
          </a:xfrm>
          <a:prstGeom prst="rect">
            <a:avLst/>
          </a:prstGeom>
          <a:noFill/>
          <a:ln>
            <a:noFill/>
          </a:ln>
        </p:spPr>
      </p:pic>
      <p:grpSp>
        <p:nvGrpSpPr>
          <p:cNvPr id="2510" name="Google Shape;2510;p248"/>
          <p:cNvGrpSpPr/>
          <p:nvPr/>
        </p:nvGrpSpPr>
        <p:grpSpPr>
          <a:xfrm>
            <a:off x="1987321" y="2425051"/>
            <a:ext cx="8506945" cy="3691400"/>
            <a:chOff x="463320" y="2425051"/>
            <a:chExt cx="8506945" cy="3691400"/>
          </a:xfrm>
        </p:grpSpPr>
        <p:pic>
          <p:nvPicPr>
            <p:cNvPr id="2511" name="Google Shape;2511;p248"/>
            <p:cNvPicPr preferRelativeResize="0"/>
            <p:nvPr/>
          </p:nvPicPr>
          <p:blipFill rotWithShape="1">
            <a:blip r:embed="rId4">
              <a:alphaModFix/>
            </a:blip>
            <a:srcRect/>
            <a:stretch/>
          </p:blipFill>
          <p:spPr>
            <a:xfrm>
              <a:off x="463320" y="2425051"/>
              <a:ext cx="8506945" cy="3064922"/>
            </a:xfrm>
            <a:prstGeom prst="rect">
              <a:avLst/>
            </a:prstGeom>
            <a:noFill/>
            <a:ln>
              <a:noFill/>
            </a:ln>
          </p:spPr>
        </p:pic>
        <p:pic>
          <p:nvPicPr>
            <p:cNvPr id="2512" name="Google Shape;2512;p248"/>
            <p:cNvPicPr preferRelativeResize="0"/>
            <p:nvPr/>
          </p:nvPicPr>
          <p:blipFill>
            <a:blip r:embed="rId5">
              <a:alphaModFix/>
            </a:blip>
            <a:stretch>
              <a:fillRect/>
            </a:stretch>
          </p:blipFill>
          <p:spPr>
            <a:xfrm>
              <a:off x="463325" y="2668000"/>
              <a:ext cx="1057650" cy="3448451"/>
            </a:xfrm>
            <a:prstGeom prst="rect">
              <a:avLst/>
            </a:prstGeom>
            <a:noFill/>
            <a:ln>
              <a:noFill/>
            </a:ln>
          </p:spPr>
        </p:pic>
      </p:grpSp>
    </p:spTree>
    <p:extLst>
      <p:ext uri="{BB962C8B-B14F-4D97-AF65-F5344CB8AC3E}">
        <p14:creationId xmlns:p14="http://schemas.microsoft.com/office/powerpoint/2010/main" val="199630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16"/>
        <p:cNvGrpSpPr/>
        <p:nvPr/>
      </p:nvGrpSpPr>
      <p:grpSpPr>
        <a:xfrm>
          <a:off x="0" y="0"/>
          <a:ext cx="0" cy="0"/>
          <a:chOff x="0" y="0"/>
          <a:chExt cx="0" cy="0"/>
        </a:xfrm>
      </p:grpSpPr>
      <p:sp>
        <p:nvSpPr>
          <p:cNvPr id="2517" name="Google Shape;2517;p249"/>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群組管理</a:t>
            </a:r>
            <a:endParaRPr/>
          </a:p>
        </p:txBody>
      </p:sp>
      <p:pic>
        <p:nvPicPr>
          <p:cNvPr id="2518" name="Google Shape;2518;p249"/>
          <p:cNvPicPr preferRelativeResize="0">
            <a:picLocks noGrp="1"/>
          </p:cNvPicPr>
          <p:nvPr>
            <p:ph type="body" idx="1"/>
          </p:nvPr>
        </p:nvPicPr>
        <p:blipFill rotWithShape="1">
          <a:blip r:embed="rId3">
            <a:alphaModFix/>
          </a:blip>
          <a:srcRect/>
          <a:stretch/>
        </p:blipFill>
        <p:spPr>
          <a:xfrm>
            <a:off x="2152650" y="2417283"/>
            <a:ext cx="7886700" cy="2881876"/>
          </a:xfrm>
          <a:prstGeom prst="rect">
            <a:avLst/>
          </a:prstGeom>
          <a:noFill/>
          <a:ln>
            <a:noFill/>
          </a:ln>
        </p:spPr>
      </p:pic>
      <p:sp>
        <p:nvSpPr>
          <p:cNvPr id="2519" name="Google Shape;2519;p249"/>
          <p:cNvSpPr/>
          <p:nvPr/>
        </p:nvSpPr>
        <p:spPr>
          <a:xfrm>
            <a:off x="8557769" y="4125683"/>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pic>
        <p:nvPicPr>
          <p:cNvPr id="2520" name="Google Shape;2520;p249"/>
          <p:cNvPicPr preferRelativeResize="0"/>
          <p:nvPr/>
        </p:nvPicPr>
        <p:blipFill>
          <a:blip r:embed="rId4">
            <a:alphaModFix/>
          </a:blip>
          <a:stretch>
            <a:fillRect/>
          </a:stretch>
        </p:blipFill>
        <p:spPr>
          <a:xfrm>
            <a:off x="2152650" y="2651572"/>
            <a:ext cx="1033050" cy="2647574"/>
          </a:xfrm>
          <a:prstGeom prst="rect">
            <a:avLst/>
          </a:prstGeom>
          <a:noFill/>
          <a:ln>
            <a:noFill/>
          </a:ln>
        </p:spPr>
      </p:pic>
    </p:spTree>
    <p:extLst>
      <p:ext uri="{BB962C8B-B14F-4D97-AF65-F5344CB8AC3E}">
        <p14:creationId xmlns:p14="http://schemas.microsoft.com/office/powerpoint/2010/main" val="1531167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pic>
        <p:nvPicPr>
          <p:cNvPr id="2045" name="Google Shape;2045;p214"/>
          <p:cNvPicPr preferRelativeResize="0"/>
          <p:nvPr/>
        </p:nvPicPr>
        <p:blipFill rotWithShape="1">
          <a:blip r:embed="rId3">
            <a:alphaModFix/>
          </a:blip>
          <a:srcRect/>
          <a:stretch/>
        </p:blipFill>
        <p:spPr>
          <a:xfrm>
            <a:off x="4996346" y="997638"/>
            <a:ext cx="2107766" cy="4231562"/>
          </a:xfrm>
          <a:prstGeom prst="rect">
            <a:avLst/>
          </a:prstGeom>
          <a:noFill/>
          <a:ln>
            <a:noFill/>
          </a:ln>
        </p:spPr>
      </p:pic>
      <p:sp>
        <p:nvSpPr>
          <p:cNvPr id="2046" name="Google Shape;2046;p214"/>
          <p:cNvSpPr txBox="1">
            <a:spLocks noGrp="1"/>
          </p:cNvSpPr>
          <p:nvPr>
            <p:ph type="title"/>
          </p:nvPr>
        </p:nvSpPr>
        <p:spPr>
          <a:xfrm>
            <a:off x="2855640" y="260648"/>
            <a:ext cx="6768752" cy="67109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00"/>
              </a:buClr>
              <a:buSzPts val="3000"/>
            </a:pPr>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景點導覽</a:t>
            </a:r>
            <a:endParaRPr sz="3000">
              <a:solidFill>
                <a:srgbClr val="562214"/>
              </a:solidFill>
              <a:latin typeface="Constantia"/>
              <a:ea typeface="Constantia"/>
              <a:cs typeface="Constantia"/>
              <a:sym typeface="Constantia"/>
            </a:endParaRPr>
          </a:p>
        </p:txBody>
      </p:sp>
      <p:sp>
        <p:nvSpPr>
          <p:cNvPr id="2047" name="Google Shape;2047;p214"/>
          <p:cNvSpPr txBox="1">
            <a:spLocks noGrp="1"/>
          </p:cNvSpPr>
          <p:nvPr>
            <p:ph type="ftr" idx="11"/>
          </p:nvPr>
        </p:nvSpPr>
        <p:spPr>
          <a:xfrm>
            <a:off x="7239000" y="6305550"/>
            <a:ext cx="2895600" cy="476250"/>
          </a:xfrm>
          <a:prstGeom prst="rect">
            <a:avLst/>
          </a:prstGeom>
          <a:noFill/>
          <a:ln>
            <a:noFill/>
          </a:ln>
        </p:spPr>
        <p:txBody>
          <a:bodyPr spcFirstLastPara="1" vert="horz" wrap="square" lIns="91425" tIns="45700" rIns="91425" bIns="45700" rtlCol="0" anchor="b" anchorCtr="0">
            <a:noAutofit/>
          </a:bodyPr>
          <a:lstStyle/>
          <a:p>
            <a:pPr algn="l"/>
            <a:endParaRPr>
              <a:solidFill>
                <a:srgbClr val="000000"/>
              </a:solidFill>
              <a:latin typeface="Constantia"/>
              <a:ea typeface="Constantia"/>
              <a:cs typeface="Constantia"/>
              <a:sym typeface="Constantia"/>
            </a:endParaRPr>
          </a:p>
        </p:txBody>
      </p:sp>
      <p:sp>
        <p:nvSpPr>
          <p:cNvPr id="2048" name="Google Shape;2048;p214"/>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4</a:t>
            </a:fld>
            <a:endParaRPr>
              <a:solidFill>
                <a:srgbClr val="000000"/>
              </a:solidFill>
              <a:latin typeface="Constantia"/>
              <a:ea typeface="Constantia"/>
              <a:cs typeface="Constantia"/>
              <a:sym typeface="Constantia"/>
            </a:endParaRPr>
          </a:p>
        </p:txBody>
      </p:sp>
      <p:pic>
        <p:nvPicPr>
          <p:cNvPr id="2049" name="Google Shape;2049;p214"/>
          <p:cNvPicPr preferRelativeResize="0"/>
          <p:nvPr/>
        </p:nvPicPr>
        <p:blipFill rotWithShape="1">
          <a:blip r:embed="rId4">
            <a:alphaModFix/>
          </a:blip>
          <a:srcRect/>
          <a:stretch/>
        </p:blipFill>
        <p:spPr>
          <a:xfrm>
            <a:off x="5159896" y="5157193"/>
            <a:ext cx="864097" cy="1143001"/>
          </a:xfrm>
          <a:prstGeom prst="rect">
            <a:avLst/>
          </a:prstGeom>
          <a:noFill/>
          <a:ln>
            <a:noFill/>
          </a:ln>
        </p:spPr>
      </p:pic>
      <p:sp>
        <p:nvSpPr>
          <p:cNvPr id="2050" name="Google Shape;2050;p214"/>
          <p:cNvSpPr/>
          <p:nvPr/>
        </p:nvSpPr>
        <p:spPr>
          <a:xfrm>
            <a:off x="2292198" y="2276872"/>
            <a:ext cx="1620957" cy="338554"/>
          </a:xfrm>
          <a:prstGeom prst="rect">
            <a:avLst/>
          </a:prstGeom>
          <a:noFill/>
          <a:ln>
            <a:noFill/>
          </a:ln>
        </p:spPr>
        <p:txBody>
          <a:bodyPr spcFirstLastPara="1" wrap="square" lIns="91425" tIns="45700" rIns="91425" bIns="45700" anchor="t" anchorCtr="0">
            <a:noAutofit/>
          </a:bodyPr>
          <a:lstStyle/>
          <a:p>
            <a:pPr lvl="1" indent="-101600">
              <a:buClr>
                <a:srgbClr val="000000"/>
              </a:buClr>
              <a:buSzPts val="1600"/>
              <a:buFont typeface="Noto Sans Symbols"/>
              <a:buChar char="●"/>
            </a:pPr>
            <a:r>
              <a:rPr lang="zh-TW" altLang="en-US" sz="1600">
                <a:solidFill>
                  <a:srgbClr val="000000"/>
                </a:solidFill>
                <a:latin typeface="Constantia"/>
                <a:ea typeface="Constantia"/>
                <a:cs typeface="Constantia"/>
                <a:sym typeface="Constantia"/>
              </a:rPr>
              <a:t>選擇級別</a:t>
            </a:r>
            <a:endParaRPr sz="1600">
              <a:solidFill>
                <a:srgbClr val="000000"/>
              </a:solidFill>
              <a:latin typeface="Constantia"/>
              <a:ea typeface="Constantia"/>
              <a:cs typeface="Constantia"/>
              <a:sym typeface="Constantia"/>
            </a:endParaRPr>
          </a:p>
        </p:txBody>
      </p:sp>
      <p:cxnSp>
        <p:nvCxnSpPr>
          <p:cNvPr id="2051" name="Google Shape;2051;p214"/>
          <p:cNvCxnSpPr>
            <a:stCxn id="2050" idx="3"/>
            <a:endCxn id="2049" idx="1"/>
          </p:cNvCxnSpPr>
          <p:nvPr/>
        </p:nvCxnSpPr>
        <p:spPr>
          <a:xfrm>
            <a:off x="3913154" y="2446149"/>
            <a:ext cx="1246800" cy="3282600"/>
          </a:xfrm>
          <a:prstGeom prst="straightConnector1">
            <a:avLst/>
          </a:prstGeom>
          <a:noFill/>
          <a:ln w="19050" cap="flat" cmpd="sng">
            <a:solidFill>
              <a:srgbClr val="FF0000"/>
            </a:solidFill>
            <a:prstDash val="dash"/>
            <a:round/>
            <a:headEnd type="none" w="sm" len="sm"/>
            <a:tailEnd type="triangle" w="med" len="med"/>
          </a:ln>
        </p:spPr>
      </p:cxnSp>
    </p:spTree>
    <p:extLst>
      <p:ext uri="{BB962C8B-B14F-4D97-AF65-F5344CB8AC3E}">
        <p14:creationId xmlns:p14="http://schemas.microsoft.com/office/powerpoint/2010/main" val="3514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24"/>
        <p:cNvGrpSpPr/>
        <p:nvPr/>
      </p:nvGrpSpPr>
      <p:grpSpPr>
        <a:xfrm>
          <a:off x="0" y="0"/>
          <a:ext cx="0" cy="0"/>
          <a:chOff x="0" y="0"/>
          <a:chExt cx="0" cy="0"/>
        </a:xfrm>
      </p:grpSpPr>
      <p:sp>
        <p:nvSpPr>
          <p:cNvPr id="2525" name="Google Shape;2525;p250"/>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群組管理</a:t>
            </a:r>
            <a:endParaRPr/>
          </a:p>
        </p:txBody>
      </p:sp>
      <p:pic>
        <p:nvPicPr>
          <p:cNvPr id="2526" name="Google Shape;2526;p250"/>
          <p:cNvPicPr preferRelativeResize="0">
            <a:picLocks noGrp="1"/>
          </p:cNvPicPr>
          <p:nvPr>
            <p:ph type="body" idx="1"/>
          </p:nvPr>
        </p:nvPicPr>
        <p:blipFill rotWithShape="1">
          <a:blip r:embed="rId3">
            <a:alphaModFix/>
          </a:blip>
          <a:srcRect/>
          <a:stretch/>
        </p:blipFill>
        <p:spPr>
          <a:xfrm>
            <a:off x="2714798" y="2226469"/>
            <a:ext cx="6762407" cy="3263504"/>
          </a:xfrm>
          <a:prstGeom prst="rect">
            <a:avLst/>
          </a:prstGeom>
          <a:noFill/>
          <a:ln>
            <a:noFill/>
          </a:ln>
        </p:spPr>
      </p:pic>
      <p:sp>
        <p:nvSpPr>
          <p:cNvPr id="2527" name="Google Shape;2527;p250"/>
          <p:cNvSpPr/>
          <p:nvPr/>
        </p:nvSpPr>
        <p:spPr>
          <a:xfrm>
            <a:off x="3901187" y="2582633"/>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cxnSp>
        <p:nvCxnSpPr>
          <p:cNvPr id="2528" name="Google Shape;2528;p250"/>
          <p:cNvCxnSpPr/>
          <p:nvPr/>
        </p:nvCxnSpPr>
        <p:spPr>
          <a:xfrm rot="10800000" flipH="1">
            <a:off x="3958590" y="3060910"/>
            <a:ext cx="69988" cy="254960"/>
          </a:xfrm>
          <a:prstGeom prst="straightConnector1">
            <a:avLst/>
          </a:prstGeom>
          <a:noFill/>
          <a:ln w="9525" cap="flat" cmpd="sng">
            <a:solidFill>
              <a:srgbClr val="FF0000"/>
            </a:solidFill>
            <a:prstDash val="solid"/>
            <a:miter lim="800000"/>
            <a:headEnd type="none" w="sm" len="sm"/>
            <a:tailEnd type="triangle" w="med" len="med"/>
          </a:ln>
        </p:spPr>
      </p:cxnSp>
      <p:sp>
        <p:nvSpPr>
          <p:cNvPr id="2529" name="Google Shape;2529;p250"/>
          <p:cNvSpPr txBox="1"/>
          <p:nvPr/>
        </p:nvSpPr>
        <p:spPr>
          <a:xfrm>
            <a:off x="3572951" y="3315871"/>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編輯群組</a:t>
            </a:r>
            <a:endParaRPr/>
          </a:p>
        </p:txBody>
      </p:sp>
      <p:cxnSp>
        <p:nvCxnSpPr>
          <p:cNvPr id="2530" name="Google Shape;2530;p250"/>
          <p:cNvCxnSpPr/>
          <p:nvPr/>
        </p:nvCxnSpPr>
        <p:spPr>
          <a:xfrm rot="10800000" flipH="1">
            <a:off x="8098536" y="4457656"/>
            <a:ext cx="69988" cy="254960"/>
          </a:xfrm>
          <a:prstGeom prst="straightConnector1">
            <a:avLst/>
          </a:prstGeom>
          <a:noFill/>
          <a:ln w="9525" cap="flat" cmpd="sng">
            <a:solidFill>
              <a:srgbClr val="FF0000"/>
            </a:solidFill>
            <a:prstDash val="solid"/>
            <a:miter lim="800000"/>
            <a:headEnd type="none" w="sm" len="sm"/>
            <a:tailEnd type="triangle" w="med" len="med"/>
          </a:ln>
        </p:spPr>
      </p:cxnSp>
      <p:sp>
        <p:nvSpPr>
          <p:cNvPr id="2531" name="Google Shape;2531;p250"/>
          <p:cNvSpPr txBox="1"/>
          <p:nvPr/>
        </p:nvSpPr>
        <p:spPr>
          <a:xfrm>
            <a:off x="7781477" y="4712617"/>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群組說明</a:t>
            </a:r>
            <a:endParaRPr/>
          </a:p>
        </p:txBody>
      </p:sp>
      <p:pic>
        <p:nvPicPr>
          <p:cNvPr id="2532" name="Google Shape;2532;p250"/>
          <p:cNvPicPr preferRelativeResize="0"/>
          <p:nvPr/>
        </p:nvPicPr>
        <p:blipFill>
          <a:blip r:embed="rId4">
            <a:alphaModFix/>
          </a:blip>
          <a:stretch>
            <a:fillRect/>
          </a:stretch>
        </p:blipFill>
        <p:spPr>
          <a:xfrm>
            <a:off x="8436482" y="2978725"/>
            <a:ext cx="593718" cy="248200"/>
          </a:xfrm>
          <a:prstGeom prst="rect">
            <a:avLst/>
          </a:prstGeom>
          <a:noFill/>
          <a:ln>
            <a:noFill/>
          </a:ln>
        </p:spPr>
      </p:pic>
      <p:pic>
        <p:nvPicPr>
          <p:cNvPr id="2533" name="Google Shape;2533;p250"/>
          <p:cNvPicPr preferRelativeResize="0"/>
          <p:nvPr/>
        </p:nvPicPr>
        <p:blipFill>
          <a:blip r:embed="rId5">
            <a:alphaModFix/>
          </a:blip>
          <a:stretch>
            <a:fillRect/>
          </a:stretch>
        </p:blipFill>
        <p:spPr>
          <a:xfrm>
            <a:off x="6229951" y="2942075"/>
            <a:ext cx="3007675" cy="321500"/>
          </a:xfrm>
          <a:prstGeom prst="rect">
            <a:avLst/>
          </a:prstGeom>
          <a:noFill/>
          <a:ln>
            <a:noFill/>
          </a:ln>
        </p:spPr>
      </p:pic>
    </p:spTree>
    <p:extLst>
      <p:ext uri="{BB962C8B-B14F-4D97-AF65-F5344CB8AC3E}">
        <p14:creationId xmlns:p14="http://schemas.microsoft.com/office/powerpoint/2010/main" val="396246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251"/>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群組管理</a:t>
            </a:r>
            <a:endParaRPr/>
          </a:p>
        </p:txBody>
      </p:sp>
      <p:pic>
        <p:nvPicPr>
          <p:cNvPr id="2539" name="Google Shape;2539;p251"/>
          <p:cNvPicPr preferRelativeResize="0">
            <a:picLocks noGrp="1"/>
          </p:cNvPicPr>
          <p:nvPr>
            <p:ph type="body" idx="1"/>
          </p:nvPr>
        </p:nvPicPr>
        <p:blipFill rotWithShape="1">
          <a:blip r:embed="rId3">
            <a:alphaModFix/>
          </a:blip>
          <a:srcRect/>
          <a:stretch/>
        </p:blipFill>
        <p:spPr>
          <a:xfrm>
            <a:off x="2276076" y="2226469"/>
            <a:ext cx="7639848" cy="3263504"/>
          </a:xfrm>
          <a:prstGeom prst="rect">
            <a:avLst/>
          </a:prstGeom>
          <a:noFill/>
          <a:ln>
            <a:noFill/>
          </a:ln>
        </p:spPr>
      </p:pic>
      <p:pic>
        <p:nvPicPr>
          <p:cNvPr id="2540" name="Google Shape;2540;p251"/>
          <p:cNvPicPr preferRelativeResize="0"/>
          <p:nvPr/>
        </p:nvPicPr>
        <p:blipFill>
          <a:blip r:embed="rId4">
            <a:alphaModFix/>
          </a:blip>
          <a:stretch>
            <a:fillRect/>
          </a:stretch>
        </p:blipFill>
        <p:spPr>
          <a:xfrm>
            <a:off x="8876900" y="3114400"/>
            <a:ext cx="568150" cy="221850"/>
          </a:xfrm>
          <a:prstGeom prst="rect">
            <a:avLst/>
          </a:prstGeom>
          <a:noFill/>
          <a:ln>
            <a:noFill/>
          </a:ln>
        </p:spPr>
      </p:pic>
    </p:spTree>
    <p:extLst>
      <p:ext uri="{BB962C8B-B14F-4D97-AF65-F5344CB8AC3E}">
        <p14:creationId xmlns:p14="http://schemas.microsoft.com/office/powerpoint/2010/main" val="1770581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252"/>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將</a:t>
            </a:r>
            <a:r>
              <a:rPr lang="en-US" altLang="zh-TW" sz="3300">
                <a:solidFill>
                  <a:schemeClr val="dk1"/>
                </a:solidFill>
                <a:latin typeface="Questrial"/>
                <a:ea typeface="Questrial"/>
                <a:cs typeface="Questrial"/>
                <a:sym typeface="Questrial"/>
              </a:rPr>
              <a:t>POI/LOI/AOI/SOI</a:t>
            </a:r>
            <a:r>
              <a:rPr lang="zh-TW" altLang="en-US" sz="3300">
                <a:solidFill>
                  <a:schemeClr val="dk1"/>
                </a:solidFill>
                <a:latin typeface="Questrial"/>
                <a:ea typeface="Questrial"/>
                <a:cs typeface="Questrial"/>
                <a:sym typeface="Questrial"/>
              </a:rPr>
              <a:t>放入群組</a:t>
            </a:r>
            <a:endParaRPr/>
          </a:p>
        </p:txBody>
      </p:sp>
      <p:sp>
        <p:nvSpPr>
          <p:cNvPr id="2546" name="Google Shape;2546;p252"/>
          <p:cNvSpPr/>
          <p:nvPr/>
        </p:nvSpPr>
        <p:spPr>
          <a:xfrm>
            <a:off x="9572753" y="3748493"/>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grpSp>
        <p:nvGrpSpPr>
          <p:cNvPr id="2547" name="Google Shape;2547;p252"/>
          <p:cNvGrpSpPr/>
          <p:nvPr/>
        </p:nvGrpSpPr>
        <p:grpSpPr>
          <a:xfrm>
            <a:off x="1776001" y="2136864"/>
            <a:ext cx="8640001" cy="3658475"/>
            <a:chOff x="252000" y="2136863"/>
            <a:chExt cx="8640001" cy="3658475"/>
          </a:xfrm>
        </p:grpSpPr>
        <p:pic>
          <p:nvPicPr>
            <p:cNvPr id="2548" name="Google Shape;2548;p252"/>
            <p:cNvPicPr preferRelativeResize="0"/>
            <p:nvPr/>
          </p:nvPicPr>
          <p:blipFill rotWithShape="1">
            <a:blip r:embed="rId3">
              <a:alphaModFix/>
            </a:blip>
            <a:srcRect/>
            <a:stretch/>
          </p:blipFill>
          <p:spPr>
            <a:xfrm>
              <a:off x="252000" y="2136863"/>
              <a:ext cx="8640001" cy="3442716"/>
            </a:xfrm>
            <a:prstGeom prst="rect">
              <a:avLst/>
            </a:prstGeom>
            <a:noFill/>
            <a:ln>
              <a:noFill/>
            </a:ln>
          </p:spPr>
        </p:pic>
        <p:pic>
          <p:nvPicPr>
            <p:cNvPr id="2549" name="Google Shape;2549;p252"/>
            <p:cNvPicPr preferRelativeResize="0"/>
            <p:nvPr/>
          </p:nvPicPr>
          <p:blipFill>
            <a:blip r:embed="rId4">
              <a:alphaModFix/>
            </a:blip>
            <a:stretch>
              <a:fillRect/>
            </a:stretch>
          </p:blipFill>
          <p:spPr>
            <a:xfrm>
              <a:off x="252005" y="2366338"/>
              <a:ext cx="1033050" cy="3429001"/>
            </a:xfrm>
            <a:prstGeom prst="rect">
              <a:avLst/>
            </a:prstGeom>
            <a:noFill/>
            <a:ln>
              <a:noFill/>
            </a:ln>
          </p:spPr>
        </p:pic>
      </p:grpSp>
    </p:spTree>
    <p:extLst>
      <p:ext uri="{BB962C8B-B14F-4D97-AF65-F5344CB8AC3E}">
        <p14:creationId xmlns:p14="http://schemas.microsoft.com/office/powerpoint/2010/main" val="421903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53"/>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將</a:t>
            </a:r>
            <a:r>
              <a:rPr lang="en-US" altLang="zh-TW" sz="3300">
                <a:solidFill>
                  <a:schemeClr val="dk1"/>
                </a:solidFill>
                <a:latin typeface="Questrial"/>
                <a:ea typeface="Questrial"/>
                <a:cs typeface="Questrial"/>
                <a:sym typeface="Questrial"/>
              </a:rPr>
              <a:t>POI/LOI/AOI/SOI</a:t>
            </a:r>
            <a:r>
              <a:rPr lang="zh-TW" altLang="en-US" sz="3300">
                <a:solidFill>
                  <a:schemeClr val="dk1"/>
                </a:solidFill>
                <a:latin typeface="Questrial"/>
                <a:ea typeface="Questrial"/>
                <a:cs typeface="Questrial"/>
                <a:sym typeface="Questrial"/>
              </a:rPr>
              <a:t>放入群組</a:t>
            </a:r>
            <a:endParaRPr/>
          </a:p>
        </p:txBody>
      </p:sp>
      <p:pic>
        <p:nvPicPr>
          <p:cNvPr id="2555" name="Google Shape;2555;p253"/>
          <p:cNvPicPr preferRelativeResize="0">
            <a:picLocks noGrp="1"/>
          </p:cNvPicPr>
          <p:nvPr>
            <p:ph type="body" idx="1"/>
          </p:nvPr>
        </p:nvPicPr>
        <p:blipFill rotWithShape="1">
          <a:blip r:embed="rId3">
            <a:alphaModFix/>
          </a:blip>
          <a:srcRect/>
          <a:stretch/>
        </p:blipFill>
        <p:spPr>
          <a:xfrm>
            <a:off x="2342495" y="2226469"/>
            <a:ext cx="7507010" cy="3263504"/>
          </a:xfrm>
          <a:prstGeom prst="rect">
            <a:avLst/>
          </a:prstGeom>
          <a:noFill/>
          <a:ln>
            <a:noFill/>
          </a:ln>
        </p:spPr>
      </p:pic>
      <p:cxnSp>
        <p:nvCxnSpPr>
          <p:cNvPr id="2556" name="Google Shape;2556;p253"/>
          <p:cNvCxnSpPr/>
          <p:nvPr/>
        </p:nvCxnSpPr>
        <p:spPr>
          <a:xfrm rot="10800000" flipH="1">
            <a:off x="5199888" y="4226770"/>
            <a:ext cx="166000" cy="244646"/>
          </a:xfrm>
          <a:prstGeom prst="straightConnector1">
            <a:avLst/>
          </a:prstGeom>
          <a:noFill/>
          <a:ln w="9525" cap="flat" cmpd="sng">
            <a:solidFill>
              <a:srgbClr val="FF0000"/>
            </a:solidFill>
            <a:prstDash val="solid"/>
            <a:miter lim="800000"/>
            <a:headEnd type="none" w="sm" len="sm"/>
            <a:tailEnd type="triangle" w="med" len="med"/>
          </a:ln>
        </p:spPr>
      </p:cxnSp>
      <p:sp>
        <p:nvSpPr>
          <p:cNvPr id="2557" name="Google Shape;2557;p253"/>
          <p:cNvSpPr txBox="1"/>
          <p:nvPr/>
        </p:nvSpPr>
        <p:spPr>
          <a:xfrm>
            <a:off x="4725095" y="4471417"/>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選擇要加入的群組</a:t>
            </a:r>
            <a:endParaRPr/>
          </a:p>
        </p:txBody>
      </p:sp>
      <p:pic>
        <p:nvPicPr>
          <p:cNvPr id="2558" name="Google Shape;2558;p253"/>
          <p:cNvPicPr preferRelativeResize="0"/>
          <p:nvPr/>
        </p:nvPicPr>
        <p:blipFill>
          <a:blip r:embed="rId4">
            <a:alphaModFix/>
          </a:blip>
          <a:stretch>
            <a:fillRect/>
          </a:stretch>
        </p:blipFill>
        <p:spPr>
          <a:xfrm>
            <a:off x="2342500" y="2483050"/>
            <a:ext cx="926700" cy="3006926"/>
          </a:xfrm>
          <a:prstGeom prst="rect">
            <a:avLst/>
          </a:prstGeom>
          <a:noFill/>
          <a:ln>
            <a:noFill/>
          </a:ln>
        </p:spPr>
      </p:pic>
    </p:spTree>
    <p:extLst>
      <p:ext uri="{BB962C8B-B14F-4D97-AF65-F5344CB8AC3E}">
        <p14:creationId xmlns:p14="http://schemas.microsoft.com/office/powerpoint/2010/main" val="42403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254"/>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將</a:t>
            </a:r>
            <a:r>
              <a:rPr lang="en-US" altLang="zh-TW" sz="3300">
                <a:solidFill>
                  <a:schemeClr val="dk1"/>
                </a:solidFill>
                <a:latin typeface="Questrial"/>
                <a:ea typeface="Questrial"/>
                <a:cs typeface="Questrial"/>
                <a:sym typeface="Questrial"/>
              </a:rPr>
              <a:t>POI/LOI/AOI/SOI</a:t>
            </a:r>
            <a:r>
              <a:rPr lang="zh-TW" altLang="en-US" sz="3300">
                <a:solidFill>
                  <a:schemeClr val="dk1"/>
                </a:solidFill>
                <a:latin typeface="Questrial"/>
                <a:ea typeface="Questrial"/>
                <a:cs typeface="Questrial"/>
                <a:sym typeface="Questrial"/>
              </a:rPr>
              <a:t>放入群組</a:t>
            </a:r>
            <a:endParaRPr/>
          </a:p>
        </p:txBody>
      </p:sp>
      <p:pic>
        <p:nvPicPr>
          <p:cNvPr id="2564" name="Google Shape;2564;p254"/>
          <p:cNvPicPr preferRelativeResize="0">
            <a:picLocks noGrp="1"/>
          </p:cNvPicPr>
          <p:nvPr>
            <p:ph type="body" idx="1"/>
          </p:nvPr>
        </p:nvPicPr>
        <p:blipFill rotWithShape="1">
          <a:blip r:embed="rId3">
            <a:alphaModFix/>
          </a:blip>
          <a:srcRect/>
          <a:stretch/>
        </p:blipFill>
        <p:spPr>
          <a:xfrm>
            <a:off x="2527075" y="2226469"/>
            <a:ext cx="7137853" cy="3263504"/>
          </a:xfrm>
          <a:prstGeom prst="rect">
            <a:avLst/>
          </a:prstGeom>
          <a:noFill/>
          <a:ln>
            <a:noFill/>
          </a:ln>
        </p:spPr>
      </p:pic>
      <p:sp>
        <p:nvSpPr>
          <p:cNvPr id="2565" name="Google Shape;2565;p254"/>
          <p:cNvSpPr/>
          <p:nvPr/>
        </p:nvSpPr>
        <p:spPr>
          <a:xfrm>
            <a:off x="6013451" y="4468583"/>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cxnSp>
        <p:nvCxnSpPr>
          <p:cNvPr id="2566" name="Google Shape;2566;p254"/>
          <p:cNvCxnSpPr/>
          <p:nvPr/>
        </p:nvCxnSpPr>
        <p:spPr>
          <a:xfrm rot="10800000" flipH="1">
            <a:off x="5930000" y="4946859"/>
            <a:ext cx="166000" cy="244646"/>
          </a:xfrm>
          <a:prstGeom prst="straightConnector1">
            <a:avLst/>
          </a:prstGeom>
          <a:noFill/>
          <a:ln w="9525" cap="flat" cmpd="sng">
            <a:solidFill>
              <a:srgbClr val="FF0000"/>
            </a:solidFill>
            <a:prstDash val="solid"/>
            <a:miter lim="800000"/>
            <a:headEnd type="none" w="sm" len="sm"/>
            <a:tailEnd type="triangle" w="med" len="med"/>
          </a:ln>
        </p:spPr>
      </p:cxnSp>
      <p:sp>
        <p:nvSpPr>
          <p:cNvPr id="2567" name="Google Shape;2567;p254"/>
          <p:cNvSpPr txBox="1"/>
          <p:nvPr/>
        </p:nvSpPr>
        <p:spPr>
          <a:xfrm>
            <a:off x="5275952" y="5228209"/>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成功加入</a:t>
            </a:r>
            <a:endParaRPr/>
          </a:p>
        </p:txBody>
      </p:sp>
      <p:pic>
        <p:nvPicPr>
          <p:cNvPr id="2568" name="Google Shape;2568;p254"/>
          <p:cNvPicPr preferRelativeResize="0"/>
          <p:nvPr/>
        </p:nvPicPr>
        <p:blipFill>
          <a:blip r:embed="rId4">
            <a:alphaModFix/>
          </a:blip>
          <a:stretch>
            <a:fillRect/>
          </a:stretch>
        </p:blipFill>
        <p:spPr>
          <a:xfrm>
            <a:off x="8617600" y="3010700"/>
            <a:ext cx="568150" cy="221850"/>
          </a:xfrm>
          <a:prstGeom prst="rect">
            <a:avLst/>
          </a:prstGeom>
          <a:noFill/>
          <a:ln>
            <a:noFill/>
          </a:ln>
        </p:spPr>
      </p:pic>
    </p:spTree>
    <p:extLst>
      <p:ext uri="{BB962C8B-B14F-4D97-AF65-F5344CB8AC3E}">
        <p14:creationId xmlns:p14="http://schemas.microsoft.com/office/powerpoint/2010/main" val="230973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pic>
        <p:nvPicPr>
          <p:cNvPr id="2573" name="Google Shape;2573;p255"/>
          <p:cNvPicPr preferRelativeResize="0"/>
          <p:nvPr/>
        </p:nvPicPr>
        <p:blipFill rotWithShape="1">
          <a:blip r:embed="rId3">
            <a:alphaModFix/>
          </a:blip>
          <a:srcRect/>
          <a:stretch/>
        </p:blipFill>
        <p:spPr>
          <a:xfrm>
            <a:off x="1541214" y="857250"/>
            <a:ext cx="9109572" cy="5143500"/>
          </a:xfrm>
          <a:prstGeom prst="rect">
            <a:avLst/>
          </a:prstGeom>
          <a:noFill/>
          <a:ln>
            <a:noFill/>
          </a:ln>
        </p:spPr>
      </p:pic>
      <p:sp>
        <p:nvSpPr>
          <p:cNvPr id="2574" name="Google Shape;2574;p255"/>
          <p:cNvSpPr txBox="1"/>
          <p:nvPr/>
        </p:nvSpPr>
        <p:spPr>
          <a:xfrm>
            <a:off x="7557722" y="1580578"/>
            <a:ext cx="2275008" cy="369332"/>
          </a:xfrm>
          <a:prstGeom prst="rect">
            <a:avLst/>
          </a:prstGeom>
          <a:solidFill>
            <a:srgbClr val="B3C6E7"/>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algn="ctr"/>
            <a:r>
              <a:rPr lang="en-US" altLang="zh-TW" b="1">
                <a:solidFill>
                  <a:srgbClr val="262626"/>
                </a:solidFill>
                <a:latin typeface="Calibri"/>
                <a:ea typeface="Calibri"/>
                <a:cs typeface="Calibri"/>
                <a:sym typeface="Calibri"/>
              </a:rPr>
              <a:t>Leader</a:t>
            </a:r>
            <a:r>
              <a:rPr lang="zh-TW" altLang="en-US" b="1">
                <a:solidFill>
                  <a:srgbClr val="262626"/>
                </a:solidFill>
                <a:latin typeface="Calibri"/>
                <a:ea typeface="Calibri"/>
                <a:cs typeface="Calibri"/>
                <a:sym typeface="Calibri"/>
              </a:rPr>
              <a:t>修改群組景點</a:t>
            </a:r>
            <a:endParaRPr/>
          </a:p>
        </p:txBody>
      </p:sp>
    </p:spTree>
    <p:extLst>
      <p:ext uri="{BB962C8B-B14F-4D97-AF65-F5344CB8AC3E}">
        <p14:creationId xmlns:p14="http://schemas.microsoft.com/office/powerpoint/2010/main" val="3766379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256"/>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buClr>
                <a:schemeClr val="dk1"/>
              </a:buClr>
              <a:buSzPts val="3300"/>
            </a:pPr>
            <a:r>
              <a:rPr lang="zh-TW">
                <a:latin typeface="Questrial"/>
                <a:ea typeface="Questrial"/>
                <a:cs typeface="Questrial"/>
                <a:sym typeface="Questrial"/>
              </a:rPr>
              <a:t>群組功能 - 歷史紀錄 </a:t>
            </a:r>
            <a:endParaRPr/>
          </a:p>
        </p:txBody>
      </p:sp>
      <p:pic>
        <p:nvPicPr>
          <p:cNvPr id="2581" name="Google Shape;2581;p256"/>
          <p:cNvPicPr preferRelativeResize="0"/>
          <p:nvPr/>
        </p:nvPicPr>
        <p:blipFill>
          <a:blip r:embed="rId3">
            <a:alphaModFix/>
          </a:blip>
          <a:stretch>
            <a:fillRect/>
          </a:stretch>
        </p:blipFill>
        <p:spPr>
          <a:xfrm>
            <a:off x="2798150" y="2353601"/>
            <a:ext cx="6206026" cy="3535251"/>
          </a:xfrm>
          <a:prstGeom prst="rect">
            <a:avLst/>
          </a:prstGeom>
          <a:noFill/>
          <a:ln>
            <a:noFill/>
          </a:ln>
        </p:spPr>
      </p:pic>
      <p:sp>
        <p:nvSpPr>
          <p:cNvPr id="2582" name="Google Shape;2582;p256"/>
          <p:cNvSpPr/>
          <p:nvPr/>
        </p:nvSpPr>
        <p:spPr>
          <a:xfrm>
            <a:off x="8135675" y="2966175"/>
            <a:ext cx="622200" cy="36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969137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257"/>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歷史紀錄 (瀏覽軌跡) </a:t>
            </a:r>
            <a:endParaRPr/>
          </a:p>
        </p:txBody>
      </p:sp>
      <p:sp>
        <p:nvSpPr>
          <p:cNvPr id="2589" name="Google Shape;2589;p257"/>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pic>
        <p:nvPicPr>
          <p:cNvPr id="2590" name="Google Shape;2590;p257"/>
          <p:cNvPicPr preferRelativeResize="0"/>
          <p:nvPr/>
        </p:nvPicPr>
        <p:blipFill>
          <a:blip r:embed="rId3">
            <a:alphaModFix/>
          </a:blip>
          <a:stretch>
            <a:fillRect/>
          </a:stretch>
        </p:blipFill>
        <p:spPr>
          <a:xfrm>
            <a:off x="2394750" y="1825624"/>
            <a:ext cx="7402500" cy="4716151"/>
          </a:xfrm>
          <a:prstGeom prst="rect">
            <a:avLst/>
          </a:prstGeom>
          <a:noFill/>
          <a:ln>
            <a:noFill/>
          </a:ln>
        </p:spPr>
      </p:pic>
      <p:sp>
        <p:nvSpPr>
          <p:cNvPr id="2591" name="Google Shape;2591;p257"/>
          <p:cNvSpPr/>
          <p:nvPr/>
        </p:nvSpPr>
        <p:spPr>
          <a:xfrm>
            <a:off x="7085600" y="3134700"/>
            <a:ext cx="531600" cy="427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592" name="Google Shape;2592;p257"/>
          <p:cNvPicPr preferRelativeResize="0"/>
          <p:nvPr/>
        </p:nvPicPr>
        <p:blipFill>
          <a:blip r:embed="rId4">
            <a:alphaModFix/>
          </a:blip>
          <a:stretch>
            <a:fillRect/>
          </a:stretch>
        </p:blipFill>
        <p:spPr>
          <a:xfrm>
            <a:off x="3383325" y="2819026"/>
            <a:ext cx="5491300" cy="3492949"/>
          </a:xfrm>
          <a:prstGeom prst="rect">
            <a:avLst/>
          </a:prstGeom>
          <a:noFill/>
          <a:ln>
            <a:noFill/>
          </a:ln>
        </p:spPr>
      </p:pic>
    </p:spTree>
    <p:extLst>
      <p:ext uri="{BB962C8B-B14F-4D97-AF65-F5344CB8AC3E}">
        <p14:creationId xmlns:p14="http://schemas.microsoft.com/office/powerpoint/2010/main" val="294056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1"/>
                                        </p:tgtEl>
                                        <p:attrNameLst>
                                          <p:attrName>style.visibility</p:attrName>
                                        </p:attrNameLst>
                                      </p:cBhvr>
                                      <p:to>
                                        <p:strVal val="visible"/>
                                      </p:to>
                                    </p:set>
                                    <p:animEffect transition="in" filter="fade">
                                      <p:cBhvr>
                                        <p:cTn id="7" dur="1000"/>
                                        <p:tgtEl>
                                          <p:spTgt spid="25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2591"/>
                                        </p:tgtEl>
                                        <p:attrNameLst>
                                          <p:attrName>style.visibility</p:attrName>
                                        </p:attrNameLst>
                                      </p:cBhvr>
                                      <p:to>
                                        <p:strVal val="hidden"/>
                                      </p:to>
                                    </p:se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sp>
        <p:nvSpPr>
          <p:cNvPr id="2598" name="Google Shape;2598;p258"/>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歷史紀錄 (瀏覽軌跡) </a:t>
            </a:r>
            <a:endParaRPr>
              <a:latin typeface="Questrial"/>
              <a:ea typeface="Questrial"/>
              <a:cs typeface="Questrial"/>
              <a:sym typeface="Questrial"/>
            </a:endParaRPr>
          </a:p>
        </p:txBody>
      </p:sp>
      <p:pic>
        <p:nvPicPr>
          <p:cNvPr id="2599" name="Google Shape;2599;p258"/>
          <p:cNvPicPr preferRelativeResize="0"/>
          <p:nvPr/>
        </p:nvPicPr>
        <p:blipFill>
          <a:blip r:embed="rId3">
            <a:alphaModFix/>
          </a:blip>
          <a:stretch>
            <a:fillRect/>
          </a:stretch>
        </p:blipFill>
        <p:spPr>
          <a:xfrm>
            <a:off x="2798150" y="2353601"/>
            <a:ext cx="6206026" cy="3535251"/>
          </a:xfrm>
          <a:prstGeom prst="rect">
            <a:avLst/>
          </a:prstGeom>
          <a:noFill/>
          <a:ln>
            <a:noFill/>
          </a:ln>
        </p:spPr>
      </p:pic>
      <p:sp>
        <p:nvSpPr>
          <p:cNvPr id="2600" name="Google Shape;2600;p258"/>
          <p:cNvSpPr/>
          <p:nvPr/>
        </p:nvSpPr>
        <p:spPr>
          <a:xfrm>
            <a:off x="7811600" y="3182700"/>
            <a:ext cx="622200" cy="36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812989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259"/>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歷史紀錄 (瀏覽軌跡) </a:t>
            </a:r>
            <a:endParaRPr/>
          </a:p>
        </p:txBody>
      </p:sp>
      <p:sp>
        <p:nvSpPr>
          <p:cNvPr id="2607" name="Google Shape;2607;p259"/>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sp>
        <p:nvSpPr>
          <p:cNvPr id="2608" name="Google Shape;2608;p259"/>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US" altLang="zh-TW"/>
              <a:pPr>
                <a:buClr>
                  <a:srgbClr val="000000"/>
                </a:buClr>
              </a:pPr>
              <a:t>49</a:t>
            </a:fld>
            <a:endParaRPr/>
          </a:p>
        </p:txBody>
      </p:sp>
      <p:pic>
        <p:nvPicPr>
          <p:cNvPr id="2609" name="Google Shape;2609;p259"/>
          <p:cNvPicPr preferRelativeResize="0"/>
          <p:nvPr/>
        </p:nvPicPr>
        <p:blipFill>
          <a:blip r:embed="rId3">
            <a:alphaModFix/>
          </a:blip>
          <a:stretch>
            <a:fillRect/>
          </a:stretch>
        </p:blipFill>
        <p:spPr>
          <a:xfrm>
            <a:off x="2677825" y="1942301"/>
            <a:ext cx="6452796" cy="4351199"/>
          </a:xfrm>
          <a:prstGeom prst="rect">
            <a:avLst/>
          </a:prstGeom>
          <a:noFill/>
          <a:ln>
            <a:noFill/>
          </a:ln>
        </p:spPr>
      </p:pic>
    </p:spTree>
    <p:extLst>
      <p:ext uri="{BB962C8B-B14F-4D97-AF65-F5344CB8AC3E}">
        <p14:creationId xmlns:p14="http://schemas.microsoft.com/office/powerpoint/2010/main" val="2080853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pic>
        <p:nvPicPr>
          <p:cNvPr id="2056" name="Google Shape;2056;p215"/>
          <p:cNvPicPr preferRelativeResize="0"/>
          <p:nvPr/>
        </p:nvPicPr>
        <p:blipFill rotWithShape="1">
          <a:blip r:embed="rId3">
            <a:alphaModFix/>
          </a:blip>
          <a:srcRect/>
          <a:stretch/>
        </p:blipFill>
        <p:spPr>
          <a:xfrm>
            <a:off x="2159250" y="1029179"/>
            <a:ext cx="8508751" cy="5832648"/>
          </a:xfrm>
          <a:prstGeom prst="rect">
            <a:avLst/>
          </a:prstGeom>
          <a:noFill/>
          <a:ln>
            <a:noFill/>
          </a:ln>
        </p:spPr>
      </p:pic>
      <p:sp>
        <p:nvSpPr>
          <p:cNvPr id="2057" name="Google Shape;2057;p215"/>
          <p:cNvSpPr txBox="1">
            <a:spLocks noGrp="1"/>
          </p:cNvSpPr>
          <p:nvPr>
            <p:ph type="body" idx="1"/>
          </p:nvPr>
        </p:nvSpPr>
        <p:spPr>
          <a:xfrm>
            <a:off x="1308851" y="1321772"/>
            <a:ext cx="1844033" cy="1652805"/>
          </a:xfrm>
          <a:prstGeom prst="rect">
            <a:avLst/>
          </a:prstGeom>
          <a:noFill/>
          <a:ln>
            <a:noFill/>
          </a:ln>
        </p:spPr>
        <p:txBody>
          <a:bodyPr spcFirstLastPara="1" vert="horz" wrap="square" lIns="91425" tIns="45700" rIns="91425" bIns="45700" rtlCol="0" anchor="t" anchorCtr="0">
            <a:noAutofit/>
          </a:bodyPr>
          <a:lstStyle/>
          <a:p>
            <a:pPr marL="640080" lvl="1" indent="-237743">
              <a:spcBef>
                <a:spcPts val="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選擇型態</a:t>
            </a:r>
            <a:endParaRPr sz="1387">
              <a:solidFill>
                <a:schemeClr val="dk1"/>
              </a:solidFill>
              <a:latin typeface="Constantia"/>
              <a:ea typeface="Constantia"/>
              <a:cs typeface="Constantia"/>
              <a:sym typeface="Constantia"/>
            </a:endParaRPr>
          </a:p>
          <a:p>
            <a:pPr marL="640080" lvl="1" indent="-237743">
              <a:spcBef>
                <a:spcPts val="55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選擇地區</a:t>
            </a:r>
            <a:endParaRPr sz="1387">
              <a:solidFill>
                <a:schemeClr val="dk1"/>
              </a:solidFill>
              <a:latin typeface="Constantia"/>
              <a:ea typeface="Constantia"/>
              <a:cs typeface="Constantia"/>
              <a:sym typeface="Constantia"/>
            </a:endParaRPr>
          </a:p>
          <a:p>
            <a:pPr marL="640080" lvl="1" indent="-237743">
              <a:spcBef>
                <a:spcPts val="55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選擇主題</a:t>
            </a:r>
            <a:endParaRPr/>
          </a:p>
          <a:p>
            <a:pPr marL="640080" lvl="1" indent="-237743">
              <a:spcBef>
                <a:spcPts val="55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選擇分類</a:t>
            </a:r>
            <a:endParaRPr sz="1387">
              <a:solidFill>
                <a:schemeClr val="dk1"/>
              </a:solidFill>
              <a:latin typeface="Constantia"/>
              <a:ea typeface="Constantia"/>
              <a:cs typeface="Constantia"/>
              <a:sym typeface="Constantia"/>
            </a:endParaRPr>
          </a:p>
          <a:p>
            <a:pPr marL="640080" lvl="1" indent="-237743">
              <a:spcBef>
                <a:spcPts val="55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選擇範疇</a:t>
            </a:r>
            <a:endParaRPr/>
          </a:p>
          <a:p>
            <a:pPr marL="640080" lvl="1" indent="-237743">
              <a:spcBef>
                <a:spcPts val="55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選擇媒體</a:t>
            </a:r>
            <a:endParaRPr/>
          </a:p>
          <a:p>
            <a:pPr marL="640080" lvl="1" indent="-149669">
              <a:spcBef>
                <a:spcPts val="550"/>
              </a:spcBef>
              <a:buClr>
                <a:schemeClr val="accent1"/>
              </a:buClr>
              <a:buSzPts val="1387"/>
              <a:buNone/>
            </a:pPr>
            <a:endParaRPr sz="1387">
              <a:solidFill>
                <a:schemeClr val="dk1"/>
              </a:solidFill>
              <a:latin typeface="Constantia"/>
              <a:ea typeface="Constantia"/>
              <a:cs typeface="Constantia"/>
              <a:sym typeface="Constantia"/>
            </a:endParaRPr>
          </a:p>
        </p:txBody>
      </p:sp>
      <p:sp>
        <p:nvSpPr>
          <p:cNvPr id="2058" name="Google Shape;2058;p215"/>
          <p:cNvSpPr txBox="1">
            <a:spLocks noGrp="1"/>
          </p:cNvSpPr>
          <p:nvPr>
            <p:ph type="sldNum" idx="12"/>
          </p:nvPr>
        </p:nvSpPr>
        <p:spPr>
          <a:xfrm>
            <a:off x="8497171" y="4930542"/>
            <a:ext cx="851297" cy="139304"/>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5</a:t>
            </a:fld>
            <a:endParaRPr>
              <a:solidFill>
                <a:srgbClr val="000000"/>
              </a:solidFill>
              <a:latin typeface="Constantia"/>
              <a:ea typeface="Constantia"/>
              <a:cs typeface="Constantia"/>
              <a:sym typeface="Constantia"/>
            </a:endParaRPr>
          </a:p>
        </p:txBody>
      </p:sp>
      <p:grpSp>
        <p:nvGrpSpPr>
          <p:cNvPr id="2059" name="Google Shape;2059;p215"/>
          <p:cNvGrpSpPr/>
          <p:nvPr/>
        </p:nvGrpSpPr>
        <p:grpSpPr>
          <a:xfrm>
            <a:off x="2760199" y="1395663"/>
            <a:ext cx="1520139" cy="1693032"/>
            <a:chOff x="-2482475" y="2106893"/>
            <a:chExt cx="2519474" cy="2590624"/>
          </a:xfrm>
        </p:grpSpPr>
        <p:sp>
          <p:nvSpPr>
            <p:cNvPr id="2060" name="Google Shape;2060;p215"/>
            <p:cNvSpPr/>
            <p:nvPr/>
          </p:nvSpPr>
          <p:spPr>
            <a:xfrm>
              <a:off x="-886735" y="4347162"/>
              <a:ext cx="923734" cy="350355"/>
            </a:xfrm>
            <a:prstGeom prst="ellipse">
              <a:avLst/>
            </a:prstGeom>
            <a:noFill/>
            <a:ln w="19050" cap="flat" cmpd="sng">
              <a:solidFill>
                <a:srgbClr val="7CC1D4"/>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cxnSp>
          <p:nvCxnSpPr>
            <p:cNvPr id="2061" name="Google Shape;2061;p215"/>
            <p:cNvCxnSpPr/>
            <p:nvPr/>
          </p:nvCxnSpPr>
          <p:spPr>
            <a:xfrm>
              <a:off x="-2482475" y="2106893"/>
              <a:ext cx="1829027" cy="2240269"/>
            </a:xfrm>
            <a:prstGeom prst="straightConnector1">
              <a:avLst/>
            </a:prstGeom>
            <a:noFill/>
            <a:ln w="19050" cap="flat" cmpd="sng">
              <a:solidFill>
                <a:srgbClr val="7CC1D4"/>
              </a:solidFill>
              <a:prstDash val="dash"/>
              <a:round/>
              <a:headEnd type="none" w="sm" len="sm"/>
              <a:tailEnd type="triangle" w="med" len="med"/>
            </a:ln>
          </p:spPr>
        </p:cxnSp>
      </p:grpSp>
      <p:grpSp>
        <p:nvGrpSpPr>
          <p:cNvPr id="2062" name="Google Shape;2062;p215"/>
          <p:cNvGrpSpPr/>
          <p:nvPr/>
        </p:nvGrpSpPr>
        <p:grpSpPr>
          <a:xfrm>
            <a:off x="2765673" y="1671275"/>
            <a:ext cx="2272369" cy="1417421"/>
            <a:chOff x="-5352726" y="2612746"/>
            <a:chExt cx="3881652" cy="2079508"/>
          </a:xfrm>
        </p:grpSpPr>
        <p:cxnSp>
          <p:nvCxnSpPr>
            <p:cNvPr id="2063" name="Google Shape;2063;p215"/>
            <p:cNvCxnSpPr/>
            <p:nvPr/>
          </p:nvCxnSpPr>
          <p:spPr>
            <a:xfrm>
              <a:off x="-5352726" y="2612746"/>
              <a:ext cx="3328384" cy="1688477"/>
            </a:xfrm>
            <a:prstGeom prst="straightConnector1">
              <a:avLst/>
            </a:prstGeom>
            <a:noFill/>
            <a:ln w="19050" cap="flat" cmpd="sng">
              <a:solidFill>
                <a:schemeClr val="dk1"/>
              </a:solidFill>
              <a:prstDash val="dash"/>
              <a:round/>
              <a:headEnd type="none" w="sm" len="sm"/>
              <a:tailEnd type="triangle" w="med" len="med"/>
            </a:ln>
          </p:spPr>
        </p:cxnSp>
        <p:sp>
          <p:nvSpPr>
            <p:cNvPr id="2064" name="Google Shape;2064;p215"/>
            <p:cNvSpPr/>
            <p:nvPr/>
          </p:nvSpPr>
          <p:spPr>
            <a:xfrm>
              <a:off x="-2178349" y="4373144"/>
              <a:ext cx="707275" cy="319110"/>
            </a:xfrm>
            <a:prstGeom prst="ellipse">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grpSp>
      <p:cxnSp>
        <p:nvCxnSpPr>
          <p:cNvPr id="2065" name="Google Shape;2065;p215"/>
          <p:cNvCxnSpPr/>
          <p:nvPr/>
        </p:nvCxnSpPr>
        <p:spPr>
          <a:xfrm>
            <a:off x="2760198" y="1974898"/>
            <a:ext cx="2858248" cy="884833"/>
          </a:xfrm>
          <a:prstGeom prst="straightConnector1">
            <a:avLst/>
          </a:prstGeom>
          <a:noFill/>
          <a:ln w="19050" cap="flat" cmpd="sng">
            <a:solidFill>
              <a:srgbClr val="FF0000"/>
            </a:solidFill>
            <a:prstDash val="dash"/>
            <a:round/>
            <a:headEnd type="none" w="sm" len="sm"/>
            <a:tailEnd type="triangle" w="med" len="med"/>
          </a:ln>
        </p:spPr>
      </p:cxnSp>
      <p:sp>
        <p:nvSpPr>
          <p:cNvPr id="2066" name="Google Shape;2066;p215"/>
          <p:cNvSpPr/>
          <p:nvPr/>
        </p:nvSpPr>
        <p:spPr>
          <a:xfrm>
            <a:off x="5651737" y="2858690"/>
            <a:ext cx="323055" cy="178007"/>
          </a:xfrm>
          <a:prstGeom prst="ellipse">
            <a:avLst/>
          </a:prstGeom>
          <a:noFill/>
          <a:ln w="190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grpSp>
        <p:nvGrpSpPr>
          <p:cNvPr id="2067" name="Google Shape;2067;p215"/>
          <p:cNvGrpSpPr/>
          <p:nvPr/>
        </p:nvGrpSpPr>
        <p:grpSpPr>
          <a:xfrm>
            <a:off x="2769780" y="2222272"/>
            <a:ext cx="4114018" cy="843706"/>
            <a:chOff x="140018" y="2410300"/>
            <a:chExt cx="6806168" cy="1177159"/>
          </a:xfrm>
        </p:grpSpPr>
        <p:cxnSp>
          <p:nvCxnSpPr>
            <p:cNvPr id="2068" name="Google Shape;2068;p215"/>
            <p:cNvCxnSpPr>
              <a:endCxn id="2069" idx="1"/>
            </p:cNvCxnSpPr>
            <p:nvPr/>
          </p:nvCxnSpPr>
          <p:spPr>
            <a:xfrm>
              <a:off x="140018" y="2410300"/>
              <a:ext cx="6383100" cy="886800"/>
            </a:xfrm>
            <a:prstGeom prst="straightConnector1">
              <a:avLst/>
            </a:prstGeom>
            <a:noFill/>
            <a:ln w="19050" cap="flat" cmpd="sng">
              <a:solidFill>
                <a:srgbClr val="7CC1D4"/>
              </a:solidFill>
              <a:prstDash val="dash"/>
              <a:round/>
              <a:headEnd type="none" w="sm" len="sm"/>
              <a:tailEnd type="triangle" w="med" len="med"/>
            </a:ln>
          </p:spPr>
        </p:cxnSp>
        <p:sp>
          <p:nvSpPr>
            <p:cNvPr id="2069" name="Google Shape;2069;p215"/>
            <p:cNvSpPr/>
            <p:nvPr/>
          </p:nvSpPr>
          <p:spPr>
            <a:xfrm>
              <a:off x="6450531" y="3247282"/>
              <a:ext cx="495655" cy="340177"/>
            </a:xfrm>
            <a:prstGeom prst="ellipse">
              <a:avLst/>
            </a:prstGeom>
            <a:noFill/>
            <a:ln w="19050" cap="flat" cmpd="sng">
              <a:solidFill>
                <a:srgbClr val="7CC1D4"/>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grpSp>
      <p:grpSp>
        <p:nvGrpSpPr>
          <p:cNvPr id="2070" name="Google Shape;2070;p215"/>
          <p:cNvGrpSpPr/>
          <p:nvPr/>
        </p:nvGrpSpPr>
        <p:grpSpPr>
          <a:xfrm>
            <a:off x="2760198" y="2771807"/>
            <a:ext cx="5848354" cy="293750"/>
            <a:chOff x="2094264" y="4037006"/>
            <a:chExt cx="9724761" cy="388317"/>
          </a:xfrm>
        </p:grpSpPr>
        <p:cxnSp>
          <p:nvCxnSpPr>
            <p:cNvPr id="2071" name="Google Shape;2071;p215"/>
            <p:cNvCxnSpPr/>
            <p:nvPr/>
          </p:nvCxnSpPr>
          <p:spPr>
            <a:xfrm>
              <a:off x="2094264" y="4037006"/>
              <a:ext cx="9124585" cy="186837"/>
            </a:xfrm>
            <a:prstGeom prst="straightConnector1">
              <a:avLst/>
            </a:prstGeom>
            <a:noFill/>
            <a:ln w="19050" cap="flat" cmpd="sng">
              <a:solidFill>
                <a:schemeClr val="dk1"/>
              </a:solidFill>
              <a:prstDash val="dash"/>
              <a:round/>
              <a:headEnd type="none" w="sm" len="sm"/>
              <a:tailEnd type="triangle" w="med" len="med"/>
            </a:ln>
          </p:spPr>
        </p:cxnSp>
        <p:sp>
          <p:nvSpPr>
            <p:cNvPr id="2072" name="Google Shape;2072;p215"/>
            <p:cNvSpPr/>
            <p:nvPr/>
          </p:nvSpPr>
          <p:spPr>
            <a:xfrm>
              <a:off x="11106013" y="4143717"/>
              <a:ext cx="713012" cy="281606"/>
            </a:xfrm>
            <a:prstGeom prst="ellipse">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grpSp>
      <p:sp>
        <p:nvSpPr>
          <p:cNvPr id="2073" name="Google Shape;2073;p215"/>
          <p:cNvSpPr txBox="1"/>
          <p:nvPr/>
        </p:nvSpPr>
        <p:spPr>
          <a:xfrm>
            <a:off x="2855640" y="260648"/>
            <a:ext cx="6840760"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景點導覽</a:t>
            </a:r>
            <a:endParaRPr/>
          </a:p>
        </p:txBody>
      </p:sp>
      <p:cxnSp>
        <p:nvCxnSpPr>
          <p:cNvPr id="2074" name="Google Shape;2074;p215"/>
          <p:cNvCxnSpPr/>
          <p:nvPr/>
        </p:nvCxnSpPr>
        <p:spPr>
          <a:xfrm>
            <a:off x="2760199" y="2509897"/>
            <a:ext cx="4598473" cy="366205"/>
          </a:xfrm>
          <a:prstGeom prst="straightConnector1">
            <a:avLst/>
          </a:prstGeom>
          <a:noFill/>
          <a:ln w="19050" cap="flat" cmpd="sng">
            <a:solidFill>
              <a:srgbClr val="FF0000"/>
            </a:solidFill>
            <a:prstDash val="dash"/>
            <a:round/>
            <a:headEnd type="none" w="sm" len="sm"/>
            <a:tailEnd type="triangle" w="med" len="med"/>
          </a:ln>
        </p:spPr>
      </p:cxnSp>
      <p:sp>
        <p:nvSpPr>
          <p:cNvPr id="2075" name="Google Shape;2075;p215"/>
          <p:cNvSpPr/>
          <p:nvPr/>
        </p:nvSpPr>
        <p:spPr>
          <a:xfrm>
            <a:off x="7391962" y="2876954"/>
            <a:ext cx="323055" cy="178007"/>
          </a:xfrm>
          <a:prstGeom prst="ellipse">
            <a:avLst/>
          </a:prstGeom>
          <a:noFill/>
          <a:ln w="190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pic>
        <p:nvPicPr>
          <p:cNvPr id="2076" name="Google Shape;2076;p215" descr="畫面剪輯"/>
          <p:cNvPicPr preferRelativeResize="0"/>
          <p:nvPr/>
        </p:nvPicPr>
        <p:blipFill rotWithShape="1">
          <a:blip r:embed="rId4">
            <a:alphaModFix/>
          </a:blip>
          <a:srcRect/>
          <a:stretch/>
        </p:blipFill>
        <p:spPr>
          <a:xfrm>
            <a:off x="3761519" y="3175055"/>
            <a:ext cx="667633" cy="654280"/>
          </a:xfrm>
          <a:prstGeom prst="rect">
            <a:avLst/>
          </a:prstGeom>
          <a:noFill/>
          <a:ln>
            <a:noFill/>
          </a:ln>
        </p:spPr>
      </p:pic>
      <p:pic>
        <p:nvPicPr>
          <p:cNvPr id="2077" name="Google Shape;2077;p215" descr="畫面剪輯"/>
          <p:cNvPicPr preferRelativeResize="0"/>
          <p:nvPr/>
        </p:nvPicPr>
        <p:blipFill rotWithShape="1">
          <a:blip r:embed="rId5">
            <a:alphaModFix/>
          </a:blip>
          <a:srcRect/>
          <a:stretch/>
        </p:blipFill>
        <p:spPr>
          <a:xfrm>
            <a:off x="4583832" y="3366622"/>
            <a:ext cx="495948" cy="2848160"/>
          </a:xfrm>
          <a:prstGeom prst="rect">
            <a:avLst/>
          </a:prstGeom>
          <a:noFill/>
          <a:ln>
            <a:noFill/>
          </a:ln>
        </p:spPr>
      </p:pic>
      <p:pic>
        <p:nvPicPr>
          <p:cNvPr id="2078" name="Google Shape;2078;p215" descr="畫面剪輯"/>
          <p:cNvPicPr preferRelativeResize="0"/>
          <p:nvPr/>
        </p:nvPicPr>
        <p:blipFill rotWithShape="1">
          <a:blip r:embed="rId6">
            <a:alphaModFix/>
          </a:blip>
          <a:srcRect/>
          <a:stretch/>
        </p:blipFill>
        <p:spPr>
          <a:xfrm>
            <a:off x="4583832" y="3175156"/>
            <a:ext cx="901968" cy="2817777"/>
          </a:xfrm>
          <a:prstGeom prst="rect">
            <a:avLst/>
          </a:prstGeom>
          <a:noFill/>
          <a:ln>
            <a:noFill/>
          </a:ln>
        </p:spPr>
      </p:pic>
      <p:pic>
        <p:nvPicPr>
          <p:cNvPr id="2079" name="Google Shape;2079;p215" descr="畫面剪輯"/>
          <p:cNvPicPr preferRelativeResize="0"/>
          <p:nvPr/>
        </p:nvPicPr>
        <p:blipFill rotWithShape="1">
          <a:blip r:embed="rId7">
            <a:alphaModFix/>
          </a:blip>
          <a:srcRect/>
          <a:stretch/>
        </p:blipFill>
        <p:spPr>
          <a:xfrm>
            <a:off x="5651736" y="3175055"/>
            <a:ext cx="765658" cy="758001"/>
          </a:xfrm>
          <a:prstGeom prst="rect">
            <a:avLst/>
          </a:prstGeom>
          <a:noFill/>
          <a:ln>
            <a:noFill/>
          </a:ln>
        </p:spPr>
      </p:pic>
      <p:pic>
        <p:nvPicPr>
          <p:cNvPr id="2080" name="Google Shape;2080;p215" descr="畫面剪輯"/>
          <p:cNvPicPr preferRelativeResize="0"/>
          <p:nvPr/>
        </p:nvPicPr>
        <p:blipFill rotWithShape="1">
          <a:blip r:embed="rId8">
            <a:alphaModFix/>
          </a:blip>
          <a:srcRect/>
          <a:stretch/>
        </p:blipFill>
        <p:spPr>
          <a:xfrm>
            <a:off x="6454694" y="3171125"/>
            <a:ext cx="720974" cy="977955"/>
          </a:xfrm>
          <a:prstGeom prst="rect">
            <a:avLst/>
          </a:prstGeom>
          <a:noFill/>
          <a:ln>
            <a:noFill/>
          </a:ln>
        </p:spPr>
      </p:pic>
      <p:pic>
        <p:nvPicPr>
          <p:cNvPr id="2081" name="Google Shape;2081;p215" descr="畫面剪輯"/>
          <p:cNvPicPr preferRelativeResize="0"/>
          <p:nvPr/>
        </p:nvPicPr>
        <p:blipFill rotWithShape="1">
          <a:blip r:embed="rId9">
            <a:alphaModFix/>
          </a:blip>
          <a:srcRect/>
          <a:stretch/>
        </p:blipFill>
        <p:spPr>
          <a:xfrm>
            <a:off x="7324154" y="3295437"/>
            <a:ext cx="1118783" cy="1353942"/>
          </a:xfrm>
          <a:prstGeom prst="rect">
            <a:avLst/>
          </a:prstGeom>
          <a:noFill/>
          <a:ln>
            <a:noFill/>
          </a:ln>
        </p:spPr>
      </p:pic>
      <p:pic>
        <p:nvPicPr>
          <p:cNvPr id="2082" name="Google Shape;2082;p215" descr="畫面剪輯"/>
          <p:cNvPicPr preferRelativeResize="0"/>
          <p:nvPr/>
        </p:nvPicPr>
        <p:blipFill rotWithShape="1">
          <a:blip r:embed="rId10">
            <a:alphaModFix/>
          </a:blip>
          <a:srcRect/>
          <a:stretch/>
        </p:blipFill>
        <p:spPr>
          <a:xfrm>
            <a:off x="8144562" y="3177469"/>
            <a:ext cx="699888" cy="971610"/>
          </a:xfrm>
          <a:prstGeom prst="rect">
            <a:avLst/>
          </a:prstGeom>
          <a:noFill/>
          <a:ln>
            <a:noFill/>
          </a:ln>
        </p:spPr>
      </p:pic>
    </p:spTree>
    <p:extLst>
      <p:ext uri="{BB962C8B-B14F-4D97-AF65-F5344CB8AC3E}">
        <p14:creationId xmlns:p14="http://schemas.microsoft.com/office/powerpoint/2010/main" val="42639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205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207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1"/>
                                          </p:stCondLst>
                                        </p:cTn>
                                        <p:tgtEl>
                                          <p:spTgt spid="207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06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1"/>
                                          </p:stCondLst>
                                        </p:cTn>
                                        <p:tgtEl>
                                          <p:spTgt spid="207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1"/>
                                          </p:stCondLst>
                                        </p:cTn>
                                        <p:tgtEl>
                                          <p:spTgt spid="206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1"/>
                                          </p:stCondLst>
                                        </p:cTn>
                                        <p:tgtEl>
                                          <p:spTgt spid="206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1"/>
                                          </p:stCondLst>
                                        </p:cTn>
                                        <p:tgtEl>
                                          <p:spTgt spid="207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1"/>
                                          </p:stCondLst>
                                        </p:cTn>
                                        <p:tgtEl>
                                          <p:spTgt spid="206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1"/>
                                          </p:stCondLst>
                                        </p:cTn>
                                        <p:tgtEl>
                                          <p:spTgt spid="208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07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7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8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1"/>
                                          </p:stCondLst>
                                        </p:cTn>
                                        <p:tgtEl>
                                          <p:spTgt spid="207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1"/>
                                          </p:stCondLst>
                                        </p:cTn>
                                        <p:tgtEl>
                                          <p:spTgt spid="207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1"/>
                                          </p:stCondLst>
                                        </p:cTn>
                                        <p:tgtEl>
                                          <p:spTgt spid="208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8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1"/>
                                          </p:stCondLst>
                                        </p:cTn>
                                        <p:tgtEl>
                                          <p:spTgt spid="20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260"/>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buClr>
                <a:schemeClr val="dk1"/>
              </a:buClr>
              <a:buSzPts val="1100"/>
            </a:pPr>
            <a:r>
              <a:rPr lang="zh-TW">
                <a:latin typeface="Questrial"/>
                <a:ea typeface="Questrial"/>
                <a:cs typeface="Questrial"/>
                <a:sym typeface="Questrial"/>
              </a:rPr>
              <a:t>群組功能 - 歷史紀錄 (行動軌跡)</a:t>
            </a:r>
            <a:endParaRPr/>
          </a:p>
        </p:txBody>
      </p:sp>
      <p:sp>
        <p:nvSpPr>
          <p:cNvPr id="2616" name="Google Shape;2616;p260"/>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sp>
        <p:nvSpPr>
          <p:cNvPr id="2617" name="Google Shape;2617;p260"/>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US" altLang="zh-TW"/>
              <a:pPr>
                <a:buClr>
                  <a:srgbClr val="000000"/>
                </a:buClr>
              </a:pPr>
              <a:t>50</a:t>
            </a:fld>
            <a:endParaRPr/>
          </a:p>
        </p:txBody>
      </p:sp>
      <p:pic>
        <p:nvPicPr>
          <p:cNvPr id="2618" name="Google Shape;2618;p260"/>
          <p:cNvPicPr preferRelativeResize="0"/>
          <p:nvPr/>
        </p:nvPicPr>
        <p:blipFill>
          <a:blip r:embed="rId3">
            <a:alphaModFix/>
          </a:blip>
          <a:stretch>
            <a:fillRect/>
          </a:stretch>
        </p:blipFill>
        <p:spPr>
          <a:xfrm>
            <a:off x="2411338" y="1611200"/>
            <a:ext cx="7369324" cy="4894174"/>
          </a:xfrm>
          <a:prstGeom prst="rect">
            <a:avLst/>
          </a:prstGeom>
          <a:noFill/>
          <a:ln>
            <a:noFill/>
          </a:ln>
        </p:spPr>
      </p:pic>
    </p:spTree>
    <p:extLst>
      <p:ext uri="{BB962C8B-B14F-4D97-AF65-F5344CB8AC3E}">
        <p14:creationId xmlns:p14="http://schemas.microsoft.com/office/powerpoint/2010/main" val="3086574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23"/>
        <p:cNvGrpSpPr/>
        <p:nvPr/>
      </p:nvGrpSpPr>
      <p:grpSpPr>
        <a:xfrm>
          <a:off x="0" y="0"/>
          <a:ext cx="0" cy="0"/>
          <a:chOff x="0" y="0"/>
          <a:chExt cx="0" cy="0"/>
        </a:xfrm>
      </p:grpSpPr>
      <p:sp>
        <p:nvSpPr>
          <p:cNvPr id="2624" name="Google Shape;2624;p261"/>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歷史紀錄 (行動軌跡)</a:t>
            </a:r>
            <a:endParaRPr/>
          </a:p>
        </p:txBody>
      </p:sp>
      <p:sp>
        <p:nvSpPr>
          <p:cNvPr id="2625" name="Google Shape;2625;p261"/>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sp>
        <p:nvSpPr>
          <p:cNvPr id="2626" name="Google Shape;2626;p261"/>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fld id="{00000000-1234-1234-1234-123412341234}" type="slidenum">
              <a:rPr lang="en-US" altLang="zh-TW"/>
              <a:pPr/>
              <a:t>51</a:t>
            </a:fld>
            <a:endParaRPr/>
          </a:p>
        </p:txBody>
      </p:sp>
      <p:pic>
        <p:nvPicPr>
          <p:cNvPr id="2627" name="Google Shape;2627;p261"/>
          <p:cNvPicPr preferRelativeResize="0"/>
          <p:nvPr/>
        </p:nvPicPr>
        <p:blipFill>
          <a:blip r:embed="rId3">
            <a:alphaModFix/>
          </a:blip>
          <a:stretch>
            <a:fillRect/>
          </a:stretch>
        </p:blipFill>
        <p:spPr>
          <a:xfrm>
            <a:off x="2411338" y="1611200"/>
            <a:ext cx="7369324" cy="4894174"/>
          </a:xfrm>
          <a:prstGeom prst="rect">
            <a:avLst/>
          </a:prstGeom>
          <a:noFill/>
          <a:ln>
            <a:noFill/>
          </a:ln>
        </p:spPr>
      </p:pic>
      <p:sp>
        <p:nvSpPr>
          <p:cNvPr id="2628" name="Google Shape;2628;p261"/>
          <p:cNvSpPr/>
          <p:nvPr/>
        </p:nvSpPr>
        <p:spPr>
          <a:xfrm>
            <a:off x="6424425" y="2914300"/>
            <a:ext cx="790800" cy="661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629" name="Google Shape;2629;p261"/>
          <p:cNvPicPr preferRelativeResize="0"/>
          <p:nvPr/>
        </p:nvPicPr>
        <p:blipFill>
          <a:blip r:embed="rId4">
            <a:alphaModFix/>
          </a:blip>
          <a:stretch>
            <a:fillRect/>
          </a:stretch>
        </p:blipFill>
        <p:spPr>
          <a:xfrm>
            <a:off x="3300100" y="2654825"/>
            <a:ext cx="5665274" cy="3609876"/>
          </a:xfrm>
          <a:prstGeom prst="rect">
            <a:avLst/>
          </a:prstGeom>
          <a:noFill/>
          <a:ln>
            <a:noFill/>
          </a:ln>
        </p:spPr>
      </p:pic>
    </p:spTree>
    <p:extLst>
      <p:ext uri="{BB962C8B-B14F-4D97-AF65-F5344CB8AC3E}">
        <p14:creationId xmlns:p14="http://schemas.microsoft.com/office/powerpoint/2010/main" val="16009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8"/>
                                        </p:tgtEl>
                                        <p:attrNameLst>
                                          <p:attrName>style.visibility</p:attrName>
                                        </p:attrNameLst>
                                      </p:cBhvr>
                                      <p:to>
                                        <p:strVal val="visible"/>
                                      </p:to>
                                    </p:set>
                                    <p:animEffect transition="in" filter="fade">
                                      <p:cBhvr>
                                        <p:cTn id="7" dur="1000"/>
                                        <p:tgtEl>
                                          <p:spTgt spid="26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2628"/>
                                        </p:tgtEl>
                                        <p:attrNameLst>
                                          <p:attrName>style.visibility</p:attrName>
                                        </p:attrNameLst>
                                      </p:cBhvr>
                                      <p:to>
                                        <p:strVal val="hidden"/>
                                      </p:to>
                                    </p:se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262"/>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行動軌跡</a:t>
            </a:r>
            <a:r>
              <a:rPr lang="zh-TW"/>
              <a:t> (群組景線對照)</a:t>
            </a:r>
            <a:endParaRPr/>
          </a:p>
        </p:txBody>
      </p:sp>
      <p:sp>
        <p:nvSpPr>
          <p:cNvPr id="2636" name="Google Shape;2636;p262"/>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sp>
        <p:nvSpPr>
          <p:cNvPr id="2637" name="Google Shape;2637;p262"/>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US" altLang="zh-TW"/>
              <a:pPr>
                <a:buClr>
                  <a:srgbClr val="000000"/>
                </a:buClr>
              </a:pPr>
              <a:t>52</a:t>
            </a:fld>
            <a:endParaRPr/>
          </a:p>
        </p:txBody>
      </p:sp>
      <p:pic>
        <p:nvPicPr>
          <p:cNvPr id="2638" name="Google Shape;2638;p262"/>
          <p:cNvPicPr preferRelativeResize="0"/>
          <p:nvPr/>
        </p:nvPicPr>
        <p:blipFill>
          <a:blip r:embed="rId3">
            <a:alphaModFix/>
          </a:blip>
          <a:stretch>
            <a:fillRect/>
          </a:stretch>
        </p:blipFill>
        <p:spPr>
          <a:xfrm>
            <a:off x="2081475" y="1540427"/>
            <a:ext cx="7674726" cy="4921599"/>
          </a:xfrm>
          <a:prstGeom prst="rect">
            <a:avLst/>
          </a:prstGeom>
          <a:noFill/>
          <a:ln>
            <a:noFill/>
          </a:ln>
        </p:spPr>
      </p:pic>
      <p:sp>
        <p:nvSpPr>
          <p:cNvPr id="2639" name="Google Shape;2639;p262"/>
          <p:cNvSpPr/>
          <p:nvPr/>
        </p:nvSpPr>
        <p:spPr>
          <a:xfrm>
            <a:off x="6735550" y="2888400"/>
            <a:ext cx="829800" cy="635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640" name="Google Shape;2640;p262"/>
          <p:cNvPicPr preferRelativeResize="0"/>
          <p:nvPr/>
        </p:nvPicPr>
        <p:blipFill>
          <a:blip r:embed="rId4">
            <a:alphaModFix/>
          </a:blip>
          <a:stretch>
            <a:fillRect/>
          </a:stretch>
        </p:blipFill>
        <p:spPr>
          <a:xfrm>
            <a:off x="3123489" y="2701251"/>
            <a:ext cx="5590701" cy="1837175"/>
          </a:xfrm>
          <a:prstGeom prst="rect">
            <a:avLst/>
          </a:prstGeom>
          <a:noFill/>
          <a:ln>
            <a:noFill/>
          </a:ln>
        </p:spPr>
      </p:pic>
      <p:sp>
        <p:nvSpPr>
          <p:cNvPr id="2641" name="Google Shape;2641;p262"/>
          <p:cNvSpPr/>
          <p:nvPr/>
        </p:nvSpPr>
        <p:spPr>
          <a:xfrm>
            <a:off x="3209325" y="3614400"/>
            <a:ext cx="518700" cy="365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24572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0"/>
                                        </p:tgtEl>
                                        <p:attrNameLst>
                                          <p:attrName>style.visibility</p:attrName>
                                        </p:attrNameLst>
                                      </p:cBhvr>
                                      <p:to>
                                        <p:strVal val="visible"/>
                                      </p:to>
                                    </p:set>
                                    <p:animEffect transition="in" filter="fade">
                                      <p:cBhvr>
                                        <p:cTn id="7" dur="1000"/>
                                        <p:tgtEl>
                                          <p:spTgt spid="2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7" name="Google Shape;2647;p263"/>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行動軌跡</a:t>
            </a:r>
            <a:r>
              <a:rPr lang="zh-TW"/>
              <a:t> (群組景線對照)</a:t>
            </a:r>
            <a:endParaRPr/>
          </a:p>
        </p:txBody>
      </p:sp>
      <p:sp>
        <p:nvSpPr>
          <p:cNvPr id="2648" name="Google Shape;2648;p263"/>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sp>
        <p:nvSpPr>
          <p:cNvPr id="2649" name="Google Shape;2649;p263"/>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US" altLang="zh-TW"/>
              <a:pPr>
                <a:buClr>
                  <a:srgbClr val="000000"/>
                </a:buClr>
              </a:pPr>
              <a:t>53</a:t>
            </a:fld>
            <a:endParaRPr/>
          </a:p>
        </p:txBody>
      </p:sp>
      <p:pic>
        <p:nvPicPr>
          <p:cNvPr id="2650" name="Google Shape;2650;p263"/>
          <p:cNvPicPr preferRelativeResize="0"/>
          <p:nvPr/>
        </p:nvPicPr>
        <p:blipFill>
          <a:blip r:embed="rId3">
            <a:alphaModFix/>
          </a:blip>
          <a:stretch>
            <a:fillRect/>
          </a:stretch>
        </p:blipFill>
        <p:spPr>
          <a:xfrm>
            <a:off x="2327775" y="1690825"/>
            <a:ext cx="6987652" cy="4541450"/>
          </a:xfrm>
          <a:prstGeom prst="rect">
            <a:avLst/>
          </a:prstGeom>
          <a:noFill/>
          <a:ln>
            <a:noFill/>
          </a:ln>
        </p:spPr>
      </p:pic>
      <p:sp>
        <p:nvSpPr>
          <p:cNvPr id="2651" name="Google Shape;2651;p263"/>
          <p:cNvSpPr/>
          <p:nvPr/>
        </p:nvSpPr>
        <p:spPr>
          <a:xfrm>
            <a:off x="3118575" y="3951450"/>
            <a:ext cx="2281800" cy="2346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184021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55"/>
        <p:cNvGrpSpPr/>
        <p:nvPr/>
      </p:nvGrpSpPr>
      <p:grpSpPr>
        <a:xfrm>
          <a:off x="0" y="0"/>
          <a:ext cx="0" cy="0"/>
          <a:chOff x="0" y="0"/>
          <a:chExt cx="0" cy="0"/>
        </a:xfrm>
      </p:grpSpPr>
      <p:pic>
        <p:nvPicPr>
          <p:cNvPr id="2656" name="Google Shape;2656;p264"/>
          <p:cNvPicPr preferRelativeResize="0"/>
          <p:nvPr/>
        </p:nvPicPr>
        <p:blipFill rotWithShape="1">
          <a:blip r:embed="rId3">
            <a:alphaModFix/>
          </a:blip>
          <a:srcRect/>
          <a:stretch/>
        </p:blipFill>
        <p:spPr>
          <a:xfrm>
            <a:off x="1524000" y="859631"/>
            <a:ext cx="9144000" cy="5138738"/>
          </a:xfrm>
          <a:prstGeom prst="rect">
            <a:avLst/>
          </a:prstGeom>
          <a:noFill/>
          <a:ln>
            <a:noFill/>
          </a:ln>
        </p:spPr>
      </p:pic>
      <p:pic>
        <p:nvPicPr>
          <p:cNvPr id="2657" name="Google Shape;2657;p264"/>
          <p:cNvPicPr preferRelativeResize="0"/>
          <p:nvPr/>
        </p:nvPicPr>
        <p:blipFill rotWithShape="1">
          <a:blip r:embed="rId4">
            <a:alphaModFix/>
          </a:blip>
          <a:srcRect/>
          <a:stretch/>
        </p:blipFill>
        <p:spPr>
          <a:xfrm>
            <a:off x="1524000" y="857250"/>
            <a:ext cx="9144000" cy="5138738"/>
          </a:xfrm>
          <a:prstGeom prst="rect">
            <a:avLst/>
          </a:prstGeom>
          <a:noFill/>
          <a:ln>
            <a:noFill/>
          </a:ln>
        </p:spPr>
      </p:pic>
    </p:spTree>
    <p:extLst>
      <p:ext uri="{BB962C8B-B14F-4D97-AF65-F5344CB8AC3E}">
        <p14:creationId xmlns:p14="http://schemas.microsoft.com/office/powerpoint/2010/main" val="187590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pic>
        <p:nvPicPr>
          <p:cNvPr id="2667" name="Google Shape;2667;p266"/>
          <p:cNvPicPr preferRelativeResize="0"/>
          <p:nvPr/>
        </p:nvPicPr>
        <p:blipFill rotWithShape="1">
          <a:blip r:embed="rId3">
            <a:alphaModFix/>
          </a:blip>
          <a:srcRect/>
          <a:stretch/>
        </p:blipFill>
        <p:spPr>
          <a:xfrm>
            <a:off x="-1533525" y="2018382"/>
            <a:ext cx="12601575" cy="6319484"/>
          </a:xfrm>
          <a:prstGeom prst="rect">
            <a:avLst/>
          </a:prstGeom>
          <a:noFill/>
          <a:ln>
            <a:noFill/>
          </a:ln>
        </p:spPr>
      </p:pic>
      <p:pic>
        <p:nvPicPr>
          <p:cNvPr id="2668" name="Google Shape;2668;p266"/>
          <p:cNvPicPr preferRelativeResize="0"/>
          <p:nvPr/>
        </p:nvPicPr>
        <p:blipFill rotWithShape="1">
          <a:blip r:embed="rId3">
            <a:alphaModFix/>
          </a:blip>
          <a:srcRect/>
          <a:stretch/>
        </p:blipFill>
        <p:spPr>
          <a:xfrm>
            <a:off x="1408067" y="2018383"/>
            <a:ext cx="9375866" cy="4701843"/>
          </a:xfrm>
          <a:prstGeom prst="rect">
            <a:avLst/>
          </a:prstGeom>
          <a:noFill/>
          <a:ln>
            <a:noFill/>
          </a:ln>
        </p:spPr>
      </p:pic>
      <p:sp>
        <p:nvSpPr>
          <p:cNvPr id="2669" name="Google Shape;2669;p266" descr="Title 260 2-End"/>
          <p:cNvSpPr txBox="1">
            <a:spLocks noGrp="1"/>
          </p:cNvSpPr>
          <p:nvPr>
            <p:ph type="title"/>
          </p:nvPr>
        </p:nvSpPr>
        <p:spPr>
          <a:xfrm>
            <a:off x="2959608" y="274638"/>
            <a:ext cx="7498080" cy="1143000"/>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562214"/>
              </a:buClr>
              <a:buSzPts val="4300"/>
            </a:pPr>
            <a:r>
              <a:rPr lang="zh-TW" altLang="en-US" sz="4300">
                <a:solidFill>
                  <a:srgbClr val="562214"/>
                </a:solidFill>
                <a:latin typeface="Constantia"/>
                <a:ea typeface="Constantia"/>
                <a:cs typeface="Constantia"/>
                <a:sym typeface="Constantia"/>
              </a:rPr>
              <a:t>註冊帳號</a:t>
            </a:r>
            <a:endParaRPr/>
          </a:p>
        </p:txBody>
      </p:sp>
      <p:sp>
        <p:nvSpPr>
          <p:cNvPr id="2670" name="Google Shape;2670;p266"/>
          <p:cNvSpPr txBox="1"/>
          <p:nvPr/>
        </p:nvSpPr>
        <p:spPr>
          <a:xfrm>
            <a:off x="6696077" y="-1002080"/>
            <a:ext cx="184731" cy="300082"/>
          </a:xfrm>
          <a:prstGeom prst="rect">
            <a:avLst/>
          </a:prstGeom>
          <a:noFill/>
          <a:ln>
            <a:noFill/>
          </a:ln>
        </p:spPr>
        <p:txBody>
          <a:bodyPr spcFirstLastPara="1" wrap="square" lIns="91425" tIns="45700" rIns="91425" bIns="45700" anchor="t" anchorCtr="0">
            <a:noAutofit/>
          </a:bodyPr>
          <a:lstStyle/>
          <a:p>
            <a:endParaRPr sz="1350">
              <a:solidFill>
                <a:schemeClr val="dk1"/>
              </a:solidFill>
              <a:latin typeface="Constantia"/>
              <a:ea typeface="Constantia"/>
              <a:cs typeface="Constantia"/>
              <a:sym typeface="Constantia"/>
            </a:endParaRPr>
          </a:p>
        </p:txBody>
      </p:sp>
      <p:pic>
        <p:nvPicPr>
          <p:cNvPr id="2671" name="Google Shape;2671;p266"/>
          <p:cNvPicPr preferRelativeResize="0"/>
          <p:nvPr/>
        </p:nvPicPr>
        <p:blipFill rotWithShape="1">
          <a:blip r:embed="rId4">
            <a:alphaModFix/>
          </a:blip>
          <a:srcRect r="39582"/>
          <a:stretch/>
        </p:blipFill>
        <p:spPr>
          <a:xfrm>
            <a:off x="4950625" y="2012188"/>
            <a:ext cx="5717377" cy="4679543"/>
          </a:xfrm>
          <a:prstGeom prst="rect">
            <a:avLst/>
          </a:prstGeom>
          <a:noFill/>
          <a:ln>
            <a:noFill/>
          </a:ln>
        </p:spPr>
      </p:pic>
      <p:grpSp>
        <p:nvGrpSpPr>
          <p:cNvPr id="2672" name="Google Shape;2672;p266" descr="Group 260 40-Straight 260 39"/>
          <p:cNvGrpSpPr/>
          <p:nvPr/>
        </p:nvGrpSpPr>
        <p:grpSpPr>
          <a:xfrm>
            <a:off x="-4772026" y="2018383"/>
            <a:ext cx="4654460" cy="4701843"/>
            <a:chOff x="-5609409" y="1548176"/>
            <a:chExt cx="5076007" cy="6269124"/>
          </a:xfrm>
        </p:grpSpPr>
        <p:sp>
          <p:nvSpPr>
            <p:cNvPr id="2673" name="Google Shape;2673;p266" descr="Rectangle 260 37-Straight 260 39"/>
            <p:cNvSpPr/>
            <p:nvPr/>
          </p:nvSpPr>
          <p:spPr>
            <a:xfrm>
              <a:off x="-5609409" y="1548176"/>
              <a:ext cx="5076007" cy="6269124"/>
            </a:xfrm>
            <a:prstGeom prst="rect">
              <a:avLst/>
            </a:prstGeom>
            <a:solidFill>
              <a:srgbClr val="000000">
                <a:alpha val="54901"/>
              </a:srgbClr>
            </a:solidFill>
            <a:ln>
              <a:noFill/>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674" name="Google Shape;2674;p266"/>
            <p:cNvSpPr txBox="1"/>
            <p:nvPr/>
          </p:nvSpPr>
          <p:spPr>
            <a:xfrm>
              <a:off x="-4612193" y="2202035"/>
              <a:ext cx="3691262" cy="738664"/>
            </a:xfrm>
            <a:prstGeom prst="rect">
              <a:avLst/>
            </a:prstGeom>
            <a:noFill/>
            <a:ln>
              <a:noFill/>
            </a:ln>
          </p:spPr>
          <p:txBody>
            <a:bodyPr spcFirstLastPara="1" wrap="square" lIns="91425" tIns="45700" rIns="91425" bIns="45700" anchor="t" anchorCtr="0">
              <a:noAutofit/>
            </a:bodyPr>
            <a:lstStyle/>
            <a:p>
              <a:r>
                <a:rPr lang="zh-TW" altLang="en-US" sz="3000">
                  <a:solidFill>
                    <a:schemeClr val="lt1"/>
                  </a:solidFill>
                  <a:latin typeface="Arial"/>
                  <a:ea typeface="Arial"/>
                  <a:cs typeface="Arial"/>
                  <a:sym typeface="Arial"/>
                </a:rPr>
                <a:t>進入文史脈流首頁</a:t>
              </a:r>
              <a:endParaRPr/>
            </a:p>
          </p:txBody>
        </p:sp>
      </p:grpSp>
      <p:sp>
        <p:nvSpPr>
          <p:cNvPr id="2675" name="Google Shape;2675;p266"/>
          <p:cNvSpPr txBox="1"/>
          <p:nvPr/>
        </p:nvSpPr>
        <p:spPr>
          <a:xfrm>
            <a:off x="2209802" y="3212036"/>
            <a:ext cx="2877711" cy="553998"/>
          </a:xfrm>
          <a:prstGeom prst="rect">
            <a:avLst/>
          </a:prstGeom>
          <a:noFill/>
          <a:ln>
            <a:noFill/>
          </a:ln>
        </p:spPr>
        <p:txBody>
          <a:bodyPr spcFirstLastPara="1" wrap="square" lIns="91425" tIns="45700" rIns="91425" bIns="45700" anchor="t" anchorCtr="0">
            <a:noAutofit/>
          </a:bodyPr>
          <a:lstStyle/>
          <a:p>
            <a:r>
              <a:rPr lang="zh-TW" altLang="en-US" sz="3000">
                <a:solidFill>
                  <a:schemeClr val="lt1"/>
                </a:solidFill>
                <a:latin typeface="Arial"/>
                <a:ea typeface="Arial"/>
                <a:cs typeface="Arial"/>
                <a:sym typeface="Arial"/>
              </a:rPr>
              <a:t>點擊右上角登入</a:t>
            </a:r>
            <a:endParaRPr/>
          </a:p>
        </p:txBody>
      </p:sp>
      <p:sp>
        <p:nvSpPr>
          <p:cNvPr id="2676" name="Google Shape;2676;p266"/>
          <p:cNvSpPr/>
          <p:nvPr/>
        </p:nvSpPr>
        <p:spPr>
          <a:xfrm>
            <a:off x="7340646" y="1750814"/>
            <a:ext cx="1185863" cy="994172"/>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677" name="Google Shape;2677;p266"/>
          <p:cNvSpPr txBox="1"/>
          <p:nvPr/>
        </p:nvSpPr>
        <p:spPr>
          <a:xfrm>
            <a:off x="2195512" y="4637243"/>
            <a:ext cx="3500438" cy="1015663"/>
          </a:xfrm>
          <a:prstGeom prst="rect">
            <a:avLst/>
          </a:prstGeom>
          <a:noFill/>
          <a:ln>
            <a:noFill/>
          </a:ln>
        </p:spPr>
        <p:txBody>
          <a:bodyPr spcFirstLastPara="1" wrap="square" lIns="91425" tIns="45700" rIns="91425" bIns="45700" anchor="t" anchorCtr="0">
            <a:noAutofit/>
          </a:bodyPr>
          <a:lstStyle/>
          <a:p>
            <a:r>
              <a:rPr lang="zh-TW" altLang="en-US" sz="3000">
                <a:solidFill>
                  <a:schemeClr val="lt1"/>
                </a:solidFill>
                <a:latin typeface="Arial"/>
                <a:ea typeface="Arial"/>
                <a:cs typeface="Arial"/>
                <a:sym typeface="Arial"/>
              </a:rPr>
              <a:t>資料填寫完畢即可完成註冊</a:t>
            </a:r>
            <a:endParaRPr/>
          </a:p>
        </p:txBody>
      </p:sp>
      <p:sp>
        <p:nvSpPr>
          <p:cNvPr id="2678" name="Google Shape;2678;p266"/>
          <p:cNvSpPr txBox="1"/>
          <p:nvPr/>
        </p:nvSpPr>
        <p:spPr>
          <a:xfrm>
            <a:off x="2209800" y="3946684"/>
            <a:ext cx="2492990" cy="553998"/>
          </a:xfrm>
          <a:prstGeom prst="rect">
            <a:avLst/>
          </a:prstGeom>
          <a:noFill/>
          <a:ln>
            <a:noFill/>
          </a:ln>
        </p:spPr>
        <p:txBody>
          <a:bodyPr spcFirstLastPara="1" wrap="square" lIns="91425" tIns="45700" rIns="91425" bIns="45700" anchor="t" anchorCtr="0">
            <a:noAutofit/>
          </a:bodyPr>
          <a:lstStyle/>
          <a:p>
            <a:r>
              <a:rPr lang="zh-TW" altLang="en-US" sz="3000">
                <a:solidFill>
                  <a:schemeClr val="lt1"/>
                </a:solidFill>
                <a:latin typeface="Arial"/>
                <a:ea typeface="Arial"/>
                <a:cs typeface="Arial"/>
                <a:sym typeface="Arial"/>
              </a:rPr>
              <a:t>點擊尚未註冊</a:t>
            </a:r>
            <a:endParaRPr/>
          </a:p>
        </p:txBody>
      </p:sp>
      <p:sp>
        <p:nvSpPr>
          <p:cNvPr id="2679" name="Google Shape;2679;p266"/>
          <p:cNvSpPr/>
          <p:nvPr/>
        </p:nvSpPr>
        <p:spPr>
          <a:xfrm>
            <a:off x="5806769" y="4197854"/>
            <a:ext cx="1185863" cy="994172"/>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Tree>
    <p:extLst>
      <p:ext uri="{BB962C8B-B14F-4D97-AF65-F5344CB8AC3E}">
        <p14:creationId xmlns:p14="http://schemas.microsoft.com/office/powerpoint/2010/main" val="320367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672"/>
                                        </p:tgtEl>
                                        <p:attrNameLst>
                                          <p:attrName>r</p:attrName>
                                        </p:attrNameLst>
                                      </p:cBhvr>
                                    </p:animRo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66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1"/>
                                          </p:stCondLst>
                                        </p:cTn>
                                        <p:tgtEl>
                                          <p:spTgt spid="2668"/>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667"/>
                                        </p:tgtEl>
                                        <p:attrNameLst>
                                          <p:attrName>style.visibility</p:attrName>
                                        </p:attrNameLst>
                                      </p:cBhvr>
                                      <p:to>
                                        <p:strVal val="visible"/>
                                      </p:to>
                                    </p:set>
                                    <p:animEffect transition="in" filter="fade">
                                      <p:cBhvr>
                                        <p:cTn id="16" dur="500"/>
                                        <p:tgtEl>
                                          <p:spTgt spid="2667"/>
                                        </p:tgtEl>
                                      </p:cBhvr>
                                    </p:animEffect>
                                  </p:childTnLst>
                                </p:cTn>
                              </p:par>
                              <p:par>
                                <p:cTn id="17" presetID="1" presetClass="entr" presetSubtype="0" fill="hold" nodeType="withEffect">
                                  <p:stCondLst>
                                    <p:cond delay="0"/>
                                  </p:stCondLst>
                                  <p:childTnLst>
                                    <p:set>
                                      <p:cBhvr>
                                        <p:cTn id="18" dur="1" fill="hold">
                                          <p:stCondLst>
                                            <p:cond delay="0"/>
                                          </p:stCondLst>
                                        </p:cTn>
                                        <p:tgtEl>
                                          <p:spTgt spid="26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1"/>
                                          </p:stCondLst>
                                        </p:cTn>
                                        <p:tgtEl>
                                          <p:spTgt spid="266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1"/>
                                          </p:stCondLst>
                                        </p:cTn>
                                        <p:tgtEl>
                                          <p:spTgt spid="266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1"/>
                                          </p:stCondLst>
                                        </p:cTn>
                                        <p:tgtEl>
                                          <p:spTgt spid="267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6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267"/>
          <p:cNvSpPr txBox="1">
            <a:spLocks noGrp="1"/>
          </p:cNvSpPr>
          <p:nvPr>
            <p:ph type="title"/>
          </p:nvPr>
        </p:nvSpPr>
        <p:spPr>
          <a:xfrm>
            <a:off x="2959608" y="274638"/>
            <a:ext cx="7498080" cy="1143000"/>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562214"/>
              </a:buClr>
              <a:buSzPts val="4300"/>
            </a:pPr>
            <a:r>
              <a:rPr lang="zh-TW" altLang="en-US" sz="4300">
                <a:solidFill>
                  <a:srgbClr val="562214"/>
                </a:solidFill>
                <a:latin typeface="Constantia"/>
                <a:ea typeface="Constantia"/>
                <a:cs typeface="Constantia"/>
                <a:sym typeface="Constantia"/>
              </a:rPr>
              <a:t>註冊頁面  一般用戶</a:t>
            </a:r>
            <a:r>
              <a:rPr lang="en-US" altLang="zh-TW" sz="4300">
                <a:solidFill>
                  <a:srgbClr val="562214"/>
                </a:solidFill>
                <a:latin typeface="Constantia"/>
                <a:ea typeface="Constantia"/>
                <a:cs typeface="Constantia"/>
                <a:sym typeface="Constantia"/>
              </a:rPr>
              <a:t>&amp;</a:t>
            </a:r>
            <a:r>
              <a:rPr lang="zh-TW" altLang="en-US" sz="4300">
                <a:solidFill>
                  <a:srgbClr val="562214"/>
                </a:solidFill>
                <a:latin typeface="Constantia"/>
                <a:ea typeface="Constantia"/>
                <a:cs typeface="Constantia"/>
                <a:sym typeface="Constantia"/>
              </a:rPr>
              <a:t>解說員</a:t>
            </a:r>
            <a:endParaRPr/>
          </a:p>
        </p:txBody>
      </p:sp>
      <p:pic>
        <p:nvPicPr>
          <p:cNvPr id="2685" name="Google Shape;2685;p267"/>
          <p:cNvPicPr preferRelativeResize="0">
            <a:picLocks noGrp="1"/>
          </p:cNvPicPr>
          <p:nvPr>
            <p:ph type="body" idx="1"/>
          </p:nvPr>
        </p:nvPicPr>
        <p:blipFill rotWithShape="1">
          <a:blip r:embed="rId3">
            <a:alphaModFix/>
          </a:blip>
          <a:srcRect t="-1" b="1423"/>
          <a:stretch/>
        </p:blipFill>
        <p:spPr>
          <a:xfrm>
            <a:off x="2023200" y="2125266"/>
            <a:ext cx="8144738" cy="4032294"/>
          </a:xfrm>
          <a:prstGeom prst="rect">
            <a:avLst/>
          </a:prstGeom>
          <a:noFill/>
          <a:ln>
            <a:noFill/>
          </a:ln>
        </p:spPr>
      </p:pic>
    </p:spTree>
    <p:extLst>
      <p:ext uri="{BB962C8B-B14F-4D97-AF65-F5344CB8AC3E}">
        <p14:creationId xmlns:p14="http://schemas.microsoft.com/office/powerpoint/2010/main" val="1532270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pic>
        <p:nvPicPr>
          <p:cNvPr id="2690" name="Google Shape;2690;p268"/>
          <p:cNvPicPr preferRelativeResize="0"/>
          <p:nvPr/>
        </p:nvPicPr>
        <p:blipFill rotWithShape="1">
          <a:blip r:embed="rId3">
            <a:alphaModFix/>
          </a:blip>
          <a:srcRect/>
          <a:stretch/>
        </p:blipFill>
        <p:spPr>
          <a:xfrm>
            <a:off x="4881563" y="2125267"/>
            <a:ext cx="6858000" cy="3764831"/>
          </a:xfrm>
          <a:prstGeom prst="rect">
            <a:avLst/>
          </a:prstGeom>
          <a:noFill/>
          <a:ln>
            <a:noFill/>
          </a:ln>
        </p:spPr>
      </p:pic>
      <p:sp>
        <p:nvSpPr>
          <p:cNvPr id="2691" name="Google Shape;2691;p268"/>
          <p:cNvSpPr txBox="1">
            <a:spLocks noGrp="1"/>
          </p:cNvSpPr>
          <p:nvPr>
            <p:ph type="title"/>
          </p:nvPr>
        </p:nvSpPr>
        <p:spPr>
          <a:xfrm>
            <a:off x="2959608" y="274638"/>
            <a:ext cx="7498080" cy="1143000"/>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562214"/>
              </a:buClr>
              <a:buSzPts val="4300"/>
            </a:pPr>
            <a:r>
              <a:rPr lang="zh-TW" altLang="en-US" sz="4300">
                <a:solidFill>
                  <a:srgbClr val="562214"/>
                </a:solidFill>
                <a:latin typeface="Constantia"/>
                <a:ea typeface="Constantia"/>
                <a:cs typeface="Constantia"/>
                <a:sym typeface="Constantia"/>
              </a:rPr>
              <a:t>帳號管理  一般用戶</a:t>
            </a:r>
            <a:endParaRPr/>
          </a:p>
        </p:txBody>
      </p:sp>
      <p:pic>
        <p:nvPicPr>
          <p:cNvPr id="2692" name="Google Shape;2692;p268"/>
          <p:cNvPicPr preferRelativeResize="0">
            <a:picLocks noGrp="1"/>
          </p:cNvPicPr>
          <p:nvPr>
            <p:ph type="body" idx="1"/>
          </p:nvPr>
        </p:nvPicPr>
        <p:blipFill rotWithShape="1">
          <a:blip r:embed="rId4">
            <a:alphaModFix/>
          </a:blip>
          <a:srcRect b="1583"/>
          <a:stretch/>
        </p:blipFill>
        <p:spPr>
          <a:xfrm>
            <a:off x="4881563" y="2125267"/>
            <a:ext cx="6557963" cy="3761184"/>
          </a:xfrm>
          <a:prstGeom prst="rect">
            <a:avLst/>
          </a:prstGeom>
          <a:noFill/>
          <a:ln>
            <a:noFill/>
          </a:ln>
        </p:spPr>
      </p:pic>
      <p:sp>
        <p:nvSpPr>
          <p:cNvPr id="2693" name="Google Shape;2693;p268"/>
          <p:cNvSpPr txBox="1"/>
          <p:nvPr/>
        </p:nvSpPr>
        <p:spPr>
          <a:xfrm>
            <a:off x="2152651" y="4005859"/>
            <a:ext cx="2728913" cy="1477328"/>
          </a:xfrm>
          <a:prstGeom prst="rect">
            <a:avLst/>
          </a:prstGeom>
          <a:noFill/>
          <a:ln>
            <a:noFill/>
          </a:ln>
        </p:spPr>
        <p:txBody>
          <a:bodyPr spcFirstLastPara="1" wrap="square" lIns="91425" tIns="45700" rIns="91425" bIns="45700" anchor="t" anchorCtr="0">
            <a:noAutofit/>
          </a:bodyPr>
          <a:lstStyle/>
          <a:p>
            <a:r>
              <a:rPr lang="zh-TW" altLang="en-US" sz="3000">
                <a:solidFill>
                  <a:schemeClr val="dk1"/>
                </a:solidFill>
                <a:latin typeface="Constantia"/>
                <a:ea typeface="Constantia"/>
                <a:cs typeface="Constantia"/>
                <a:sym typeface="Constantia"/>
              </a:rPr>
              <a:t>點擊左下角編輯個人資訊進行編輯</a:t>
            </a:r>
            <a:endParaRPr/>
          </a:p>
        </p:txBody>
      </p:sp>
      <p:sp>
        <p:nvSpPr>
          <p:cNvPr id="2694" name="Google Shape;2694;p268"/>
          <p:cNvSpPr/>
          <p:nvPr/>
        </p:nvSpPr>
        <p:spPr>
          <a:xfrm>
            <a:off x="4910138" y="4840792"/>
            <a:ext cx="1185863" cy="994172"/>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pic>
        <p:nvPicPr>
          <p:cNvPr id="2695" name="Google Shape;2695;p268"/>
          <p:cNvPicPr preferRelativeResize="0"/>
          <p:nvPr/>
        </p:nvPicPr>
        <p:blipFill rotWithShape="1">
          <a:blip r:embed="rId5">
            <a:alphaModFix/>
          </a:blip>
          <a:srcRect/>
          <a:stretch/>
        </p:blipFill>
        <p:spPr>
          <a:xfrm>
            <a:off x="4881563" y="2111533"/>
            <a:ext cx="6557963" cy="3788652"/>
          </a:xfrm>
          <a:prstGeom prst="rect">
            <a:avLst/>
          </a:prstGeom>
          <a:noFill/>
          <a:ln>
            <a:noFill/>
          </a:ln>
        </p:spPr>
      </p:pic>
      <p:sp>
        <p:nvSpPr>
          <p:cNvPr id="2696" name="Google Shape;2696;p268"/>
          <p:cNvSpPr/>
          <p:nvPr/>
        </p:nvSpPr>
        <p:spPr>
          <a:xfrm>
            <a:off x="4910139" y="3617043"/>
            <a:ext cx="1914525" cy="1914525"/>
          </a:xfrm>
          <a:prstGeom prst="rect">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697" name="Google Shape;2697;p268"/>
          <p:cNvSpPr txBox="1"/>
          <p:nvPr/>
        </p:nvSpPr>
        <p:spPr>
          <a:xfrm>
            <a:off x="2152651" y="2128679"/>
            <a:ext cx="2728913" cy="1338828"/>
          </a:xfrm>
          <a:prstGeom prst="rect">
            <a:avLst/>
          </a:prstGeom>
          <a:noFill/>
          <a:ln>
            <a:noFill/>
          </a:ln>
        </p:spPr>
        <p:txBody>
          <a:bodyPr spcFirstLastPara="1" wrap="square" lIns="91425" tIns="45700" rIns="91425" bIns="45700" anchor="t" anchorCtr="0">
            <a:noAutofit/>
          </a:bodyPr>
          <a:lstStyle/>
          <a:p>
            <a:r>
              <a:rPr lang="zh-TW" altLang="en-US" sz="2700">
                <a:solidFill>
                  <a:schemeClr val="dk1"/>
                </a:solidFill>
                <a:latin typeface="Constantia"/>
                <a:ea typeface="Constantia"/>
                <a:cs typeface="Constantia"/>
                <a:sym typeface="Constantia"/>
              </a:rPr>
              <a:t>於首頁點擊右上角帳號名稱</a:t>
            </a:r>
            <a:endParaRPr sz="2700">
              <a:solidFill>
                <a:schemeClr val="dk1"/>
              </a:solidFill>
              <a:latin typeface="Constantia"/>
              <a:ea typeface="Constantia"/>
              <a:cs typeface="Constantia"/>
              <a:sym typeface="Constantia"/>
            </a:endParaRPr>
          </a:p>
          <a:p>
            <a:r>
              <a:rPr lang="zh-TW" altLang="en-US" sz="2700">
                <a:solidFill>
                  <a:schemeClr val="dk1"/>
                </a:solidFill>
                <a:latin typeface="Constantia"/>
                <a:ea typeface="Constantia"/>
                <a:cs typeface="Constantia"/>
                <a:sym typeface="Constantia"/>
              </a:rPr>
              <a:t>觀看個人資訊</a:t>
            </a:r>
            <a:endParaRPr/>
          </a:p>
        </p:txBody>
      </p:sp>
      <p:sp>
        <p:nvSpPr>
          <p:cNvPr id="2698" name="Google Shape;2698;p268"/>
          <p:cNvSpPr/>
          <p:nvPr/>
        </p:nvSpPr>
        <p:spPr>
          <a:xfrm>
            <a:off x="9103520" y="1792379"/>
            <a:ext cx="1185863" cy="994172"/>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Tree>
    <p:extLst>
      <p:ext uri="{BB962C8B-B14F-4D97-AF65-F5344CB8AC3E}">
        <p14:creationId xmlns:p14="http://schemas.microsoft.com/office/powerpoint/2010/main" val="114246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9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1"/>
                                          </p:stCondLst>
                                        </p:cTn>
                                        <p:tgtEl>
                                          <p:spTgt spid="26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pic>
        <p:nvPicPr>
          <p:cNvPr id="2703" name="Google Shape;2703;p269"/>
          <p:cNvPicPr preferRelativeResize="0">
            <a:picLocks noGrp="1"/>
          </p:cNvPicPr>
          <p:nvPr>
            <p:ph type="body" idx="1"/>
          </p:nvPr>
        </p:nvPicPr>
        <p:blipFill rotWithShape="1">
          <a:blip r:embed="rId3">
            <a:alphaModFix/>
          </a:blip>
          <a:srcRect/>
          <a:stretch/>
        </p:blipFill>
        <p:spPr>
          <a:xfrm>
            <a:off x="4882801" y="2126251"/>
            <a:ext cx="6654740" cy="3732609"/>
          </a:xfrm>
          <a:prstGeom prst="rect">
            <a:avLst/>
          </a:prstGeom>
          <a:noFill/>
          <a:ln>
            <a:noFill/>
          </a:ln>
        </p:spPr>
      </p:pic>
      <p:sp>
        <p:nvSpPr>
          <p:cNvPr id="2704" name="Google Shape;2704;p269"/>
          <p:cNvSpPr txBox="1"/>
          <p:nvPr/>
        </p:nvSpPr>
        <p:spPr>
          <a:xfrm>
            <a:off x="2152650" y="1131094"/>
            <a:ext cx="7886700" cy="994172"/>
          </a:xfrm>
          <a:prstGeom prst="rect">
            <a:avLst/>
          </a:prstGeom>
          <a:noFill/>
          <a:ln>
            <a:noFill/>
          </a:ln>
        </p:spPr>
        <p:txBody>
          <a:bodyPr spcFirstLastPara="1" wrap="square" lIns="68575" tIns="34275" rIns="68575" bIns="34275" anchor="ctr" anchorCtr="0">
            <a:noAutofit/>
          </a:bodyPr>
          <a:lstStyle/>
          <a:p>
            <a:pPr>
              <a:lnSpc>
                <a:spcPct val="90000"/>
              </a:lnSpc>
              <a:buClr>
                <a:schemeClr val="dk1"/>
              </a:buClr>
              <a:buSzPts val="3600"/>
            </a:pPr>
            <a:r>
              <a:rPr lang="zh-TW" altLang="en-US" sz="3600">
                <a:solidFill>
                  <a:schemeClr val="dk1"/>
                </a:solidFill>
                <a:latin typeface="Constantia"/>
                <a:ea typeface="Constantia"/>
                <a:cs typeface="Constantia"/>
                <a:sym typeface="Constantia"/>
              </a:rPr>
              <a:t>帳號管理  解說員專用</a:t>
            </a:r>
            <a:endParaRPr/>
          </a:p>
        </p:txBody>
      </p:sp>
      <p:sp>
        <p:nvSpPr>
          <p:cNvPr id="2705" name="Google Shape;2705;p269"/>
          <p:cNvSpPr/>
          <p:nvPr/>
        </p:nvSpPr>
        <p:spPr>
          <a:xfrm>
            <a:off x="5135256" y="4836363"/>
            <a:ext cx="1032182" cy="865334"/>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706" name="Google Shape;2706;p269"/>
          <p:cNvSpPr txBox="1"/>
          <p:nvPr/>
        </p:nvSpPr>
        <p:spPr>
          <a:xfrm>
            <a:off x="2157546" y="2125267"/>
            <a:ext cx="2728913" cy="1477328"/>
          </a:xfrm>
          <a:prstGeom prst="rect">
            <a:avLst/>
          </a:prstGeom>
          <a:noFill/>
          <a:ln>
            <a:noFill/>
          </a:ln>
        </p:spPr>
        <p:txBody>
          <a:bodyPr spcFirstLastPara="1" wrap="square" lIns="91425" tIns="45700" rIns="91425" bIns="45700" anchor="t" anchorCtr="0">
            <a:noAutofit/>
          </a:bodyPr>
          <a:lstStyle/>
          <a:p>
            <a:r>
              <a:rPr lang="zh-TW" altLang="en-US" sz="3000">
                <a:solidFill>
                  <a:schemeClr val="dk1"/>
                </a:solidFill>
                <a:latin typeface="Constantia"/>
                <a:ea typeface="Constantia"/>
                <a:cs typeface="Constantia"/>
                <a:sym typeface="Constantia"/>
              </a:rPr>
              <a:t>點擊左下角編輯個人資訊進行編輯</a:t>
            </a:r>
            <a:endParaRPr/>
          </a:p>
        </p:txBody>
      </p:sp>
      <p:pic>
        <p:nvPicPr>
          <p:cNvPr id="2707" name="Google Shape;2707;p269"/>
          <p:cNvPicPr preferRelativeResize="0"/>
          <p:nvPr/>
        </p:nvPicPr>
        <p:blipFill rotWithShape="1">
          <a:blip r:embed="rId4">
            <a:alphaModFix/>
          </a:blip>
          <a:srcRect/>
          <a:stretch/>
        </p:blipFill>
        <p:spPr>
          <a:xfrm>
            <a:off x="4886459" y="2125266"/>
            <a:ext cx="6674763" cy="3875484"/>
          </a:xfrm>
          <a:prstGeom prst="rect">
            <a:avLst/>
          </a:prstGeom>
          <a:noFill/>
          <a:ln>
            <a:noFill/>
          </a:ln>
        </p:spPr>
      </p:pic>
      <p:sp>
        <p:nvSpPr>
          <p:cNvPr id="2708" name="Google Shape;2708;p269"/>
          <p:cNvSpPr/>
          <p:nvPr/>
        </p:nvSpPr>
        <p:spPr>
          <a:xfrm>
            <a:off x="4943609" y="3958623"/>
            <a:ext cx="1914525" cy="1914525"/>
          </a:xfrm>
          <a:prstGeom prst="rect">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709" name="Google Shape;2709;p269"/>
          <p:cNvSpPr/>
          <p:nvPr/>
        </p:nvSpPr>
        <p:spPr>
          <a:xfrm>
            <a:off x="5135256" y="5036388"/>
            <a:ext cx="1032182" cy="865334"/>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710" name="Google Shape;2710;p269"/>
          <p:cNvSpPr txBox="1"/>
          <p:nvPr/>
        </p:nvSpPr>
        <p:spPr>
          <a:xfrm>
            <a:off x="2152651" y="3940903"/>
            <a:ext cx="2728913" cy="1477328"/>
          </a:xfrm>
          <a:prstGeom prst="rect">
            <a:avLst/>
          </a:prstGeom>
          <a:noFill/>
          <a:ln>
            <a:noFill/>
          </a:ln>
        </p:spPr>
        <p:txBody>
          <a:bodyPr spcFirstLastPara="1" wrap="square" lIns="91425" tIns="45700" rIns="91425" bIns="45700" anchor="t" anchorCtr="0">
            <a:noAutofit/>
          </a:bodyPr>
          <a:lstStyle/>
          <a:p>
            <a:r>
              <a:rPr lang="zh-TW" altLang="en-US" sz="3000">
                <a:solidFill>
                  <a:schemeClr val="dk1"/>
                </a:solidFill>
                <a:latin typeface="Constantia"/>
                <a:ea typeface="Constantia"/>
                <a:cs typeface="Constantia"/>
                <a:sym typeface="Constantia"/>
              </a:rPr>
              <a:t>點擊左下角編輯導覽員資訊進行編輯</a:t>
            </a:r>
            <a:endParaRPr/>
          </a:p>
        </p:txBody>
      </p:sp>
      <p:pic>
        <p:nvPicPr>
          <p:cNvPr id="2711" name="Google Shape;2711;p269"/>
          <p:cNvPicPr preferRelativeResize="0"/>
          <p:nvPr/>
        </p:nvPicPr>
        <p:blipFill rotWithShape="1">
          <a:blip r:embed="rId5">
            <a:alphaModFix/>
          </a:blip>
          <a:srcRect b="1577"/>
          <a:stretch/>
        </p:blipFill>
        <p:spPr>
          <a:xfrm>
            <a:off x="4881563" y="2125266"/>
            <a:ext cx="6443663" cy="3800754"/>
          </a:xfrm>
          <a:prstGeom prst="rect">
            <a:avLst/>
          </a:prstGeom>
          <a:noFill/>
          <a:ln>
            <a:noFill/>
          </a:ln>
        </p:spPr>
      </p:pic>
    </p:spTree>
    <p:extLst>
      <p:ext uri="{BB962C8B-B14F-4D97-AF65-F5344CB8AC3E}">
        <p14:creationId xmlns:p14="http://schemas.microsoft.com/office/powerpoint/2010/main" val="1844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270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270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1"/>
                                          </p:stCondLst>
                                        </p:cTn>
                                        <p:tgtEl>
                                          <p:spTgt spid="270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7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270"/>
          <p:cNvSpPr txBox="1">
            <a:spLocks noGrp="1"/>
          </p:cNvSpPr>
          <p:nvPr>
            <p:ph type="title"/>
          </p:nvPr>
        </p:nvSpPr>
        <p:spPr>
          <a:xfrm>
            <a:off x="2135560" y="332656"/>
            <a:ext cx="7886700" cy="78824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zh-TW" altLang="en-US" sz="4300">
                <a:solidFill>
                  <a:srgbClr val="562214"/>
                </a:solidFill>
                <a:latin typeface="Constantia"/>
                <a:ea typeface="Constantia"/>
                <a:cs typeface="Constantia"/>
                <a:sym typeface="Constantia"/>
              </a:rPr>
              <a:t>驗證系統</a:t>
            </a:r>
            <a:endParaRPr/>
          </a:p>
        </p:txBody>
      </p:sp>
      <p:pic>
        <p:nvPicPr>
          <p:cNvPr id="2717" name="Google Shape;2717;p270"/>
          <p:cNvPicPr preferRelativeResize="0">
            <a:picLocks noGrp="1"/>
          </p:cNvPicPr>
          <p:nvPr>
            <p:ph type="body" idx="1"/>
          </p:nvPr>
        </p:nvPicPr>
        <p:blipFill rotWithShape="1">
          <a:blip r:embed="rId3">
            <a:alphaModFix/>
          </a:blip>
          <a:srcRect/>
          <a:stretch/>
        </p:blipFill>
        <p:spPr>
          <a:xfrm>
            <a:off x="2531270" y="1864519"/>
            <a:ext cx="6933045" cy="3926990"/>
          </a:xfrm>
          <a:prstGeom prst="rect">
            <a:avLst/>
          </a:prstGeom>
          <a:noFill/>
          <a:ln>
            <a:noFill/>
          </a:ln>
        </p:spPr>
      </p:pic>
      <p:sp>
        <p:nvSpPr>
          <p:cNvPr id="2718" name="Google Shape;2718;p270"/>
          <p:cNvSpPr/>
          <p:nvPr/>
        </p:nvSpPr>
        <p:spPr>
          <a:xfrm>
            <a:off x="7026409" y="1778794"/>
            <a:ext cx="647176" cy="357384"/>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Tree>
    <p:extLst>
      <p:ext uri="{BB962C8B-B14F-4D97-AF65-F5344CB8AC3E}">
        <p14:creationId xmlns:p14="http://schemas.microsoft.com/office/powerpoint/2010/main" val="3818757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216"/>
          <p:cNvSpPr txBox="1"/>
          <p:nvPr/>
        </p:nvSpPr>
        <p:spPr>
          <a:xfrm>
            <a:off x="2009800" y="275330"/>
            <a:ext cx="8172400"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景點導覽</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解說員</a:t>
            </a:r>
            <a:r>
              <a:rPr lang="en-US" altLang="zh-TW" sz="3000">
                <a:solidFill>
                  <a:srgbClr val="000000"/>
                </a:solidFill>
                <a:latin typeface="Constantia"/>
                <a:ea typeface="Constantia"/>
                <a:cs typeface="Constantia"/>
                <a:sym typeface="Constantia"/>
              </a:rPr>
              <a:t>)</a:t>
            </a:r>
            <a:endParaRPr sz="3000">
              <a:solidFill>
                <a:srgbClr val="000000"/>
              </a:solidFill>
              <a:latin typeface="Constantia"/>
              <a:ea typeface="Constantia"/>
              <a:cs typeface="Constantia"/>
              <a:sym typeface="Constantia"/>
            </a:endParaRPr>
          </a:p>
        </p:txBody>
      </p:sp>
      <p:pic>
        <p:nvPicPr>
          <p:cNvPr id="2088" name="Google Shape;2088;p216" descr="文史脈流網站 - Mozilla Firefox"/>
          <p:cNvPicPr preferRelativeResize="0"/>
          <p:nvPr/>
        </p:nvPicPr>
        <p:blipFill rotWithShape="1">
          <a:blip r:embed="rId3">
            <a:alphaModFix/>
          </a:blip>
          <a:srcRect t="11753"/>
          <a:stretch/>
        </p:blipFill>
        <p:spPr>
          <a:xfrm>
            <a:off x="1524000" y="1340769"/>
            <a:ext cx="9144000" cy="4401379"/>
          </a:xfrm>
          <a:prstGeom prst="rect">
            <a:avLst/>
          </a:prstGeom>
          <a:noFill/>
          <a:ln>
            <a:noFill/>
          </a:ln>
        </p:spPr>
      </p:pic>
      <p:pic>
        <p:nvPicPr>
          <p:cNvPr id="2089" name="Google Shape;2089;p216"/>
          <p:cNvPicPr preferRelativeResize="0"/>
          <p:nvPr/>
        </p:nvPicPr>
        <p:blipFill rotWithShape="1">
          <a:blip r:embed="rId4">
            <a:alphaModFix/>
          </a:blip>
          <a:srcRect l="56795" t="42378" r="38494" b="19286"/>
          <a:stretch/>
        </p:blipFill>
        <p:spPr>
          <a:xfrm>
            <a:off x="3287688" y="3068960"/>
            <a:ext cx="792088" cy="1934082"/>
          </a:xfrm>
          <a:prstGeom prst="rect">
            <a:avLst/>
          </a:prstGeom>
          <a:noFill/>
          <a:ln>
            <a:noFill/>
          </a:ln>
        </p:spPr>
      </p:pic>
      <p:sp>
        <p:nvSpPr>
          <p:cNvPr id="2090" name="Google Shape;2090;p216"/>
          <p:cNvSpPr/>
          <p:nvPr/>
        </p:nvSpPr>
        <p:spPr>
          <a:xfrm>
            <a:off x="1538820" y="2226350"/>
            <a:ext cx="1826141" cy="338554"/>
          </a:xfrm>
          <a:prstGeom prst="rect">
            <a:avLst/>
          </a:prstGeom>
          <a:noFill/>
          <a:ln>
            <a:noFill/>
          </a:ln>
        </p:spPr>
        <p:txBody>
          <a:bodyPr spcFirstLastPara="1" wrap="square" lIns="91425" tIns="45700" rIns="91425" bIns="45700" anchor="t" anchorCtr="0">
            <a:noAutofit/>
          </a:bodyPr>
          <a:lstStyle/>
          <a:p>
            <a:pPr lvl="1" indent="-101600">
              <a:buClr>
                <a:srgbClr val="000000"/>
              </a:buClr>
              <a:buSzPts val="1600"/>
              <a:buFont typeface="Noto Sans Symbols"/>
              <a:buChar char="●"/>
            </a:pPr>
            <a:r>
              <a:rPr lang="zh-TW" altLang="en-US" sz="1600">
                <a:solidFill>
                  <a:srgbClr val="000000"/>
                </a:solidFill>
                <a:latin typeface="Constantia"/>
                <a:ea typeface="Constantia"/>
                <a:cs typeface="Constantia"/>
                <a:sym typeface="Constantia"/>
              </a:rPr>
              <a:t>選擇導覽員</a:t>
            </a:r>
            <a:endParaRPr sz="1600">
              <a:solidFill>
                <a:srgbClr val="000000"/>
              </a:solidFill>
              <a:latin typeface="Constantia"/>
              <a:ea typeface="Constantia"/>
              <a:cs typeface="Constantia"/>
              <a:sym typeface="Constantia"/>
            </a:endParaRPr>
          </a:p>
        </p:txBody>
      </p:sp>
      <p:cxnSp>
        <p:nvCxnSpPr>
          <p:cNvPr id="2091" name="Google Shape;2091;p216"/>
          <p:cNvCxnSpPr/>
          <p:nvPr/>
        </p:nvCxnSpPr>
        <p:spPr>
          <a:xfrm>
            <a:off x="2999656" y="2564904"/>
            <a:ext cx="288032" cy="504056"/>
          </a:xfrm>
          <a:prstGeom prst="straightConnector1">
            <a:avLst/>
          </a:prstGeom>
          <a:noFill/>
          <a:ln w="19050" cap="flat" cmpd="sng">
            <a:solidFill>
              <a:srgbClr val="FF0000"/>
            </a:solidFill>
            <a:prstDash val="dash"/>
            <a:round/>
            <a:headEnd type="none" w="sm" len="sm"/>
            <a:tailEnd type="triangle" w="med" len="med"/>
          </a:ln>
        </p:spPr>
      </p:cxnSp>
    </p:spTree>
    <p:extLst>
      <p:ext uri="{BB962C8B-B14F-4D97-AF65-F5344CB8AC3E}">
        <p14:creationId xmlns:p14="http://schemas.microsoft.com/office/powerpoint/2010/main" val="131517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271"/>
          <p:cNvSpPr txBox="1">
            <a:spLocks noGrp="1"/>
          </p:cNvSpPr>
          <p:nvPr>
            <p:ph type="ctrTitle"/>
          </p:nvPr>
        </p:nvSpPr>
        <p:spPr>
          <a:xfrm>
            <a:off x="2180287" y="459796"/>
            <a:ext cx="6858000" cy="813014"/>
          </a:xfrm>
          <a:prstGeom prst="rect">
            <a:avLst/>
          </a:prstGeom>
          <a:noFill/>
          <a:ln>
            <a:noFill/>
          </a:ln>
        </p:spPr>
        <p:txBody>
          <a:bodyPr spcFirstLastPara="1" vert="horz" wrap="square" lIns="91425" tIns="45700" rIns="91425" bIns="45700" rtlCol="0" anchor="b" anchorCtr="0">
            <a:noAutofit/>
          </a:bodyPr>
          <a:lstStyle/>
          <a:p>
            <a:pPr>
              <a:spcBef>
                <a:spcPts val="0"/>
              </a:spcBef>
              <a:buClr>
                <a:srgbClr val="562214"/>
              </a:buClr>
              <a:buSzPts val="4800"/>
            </a:pPr>
            <a:r>
              <a:rPr lang="zh-TW" altLang="en-US" sz="4800">
                <a:solidFill>
                  <a:srgbClr val="562214"/>
                </a:solidFill>
                <a:latin typeface="Constantia"/>
                <a:ea typeface="Constantia"/>
                <a:cs typeface="Constantia"/>
                <a:sym typeface="Constantia"/>
              </a:rPr>
              <a:t>驗證系統</a:t>
            </a:r>
            <a:endParaRPr/>
          </a:p>
        </p:txBody>
      </p:sp>
      <p:sp>
        <p:nvSpPr>
          <p:cNvPr id="2724" name="Google Shape;2724;p271"/>
          <p:cNvSpPr txBox="1">
            <a:spLocks noGrp="1"/>
          </p:cNvSpPr>
          <p:nvPr>
            <p:ph type="subTitle" idx="1"/>
          </p:nvPr>
        </p:nvSpPr>
        <p:spPr>
          <a:xfrm>
            <a:off x="2614612" y="1951436"/>
            <a:ext cx="6910388" cy="3558207"/>
          </a:xfrm>
          <a:prstGeom prst="rect">
            <a:avLst/>
          </a:prstGeom>
          <a:noFill/>
          <a:ln>
            <a:noFill/>
          </a:ln>
        </p:spPr>
        <p:txBody>
          <a:bodyPr spcFirstLastPara="1" vert="horz" wrap="square" lIns="68575" tIns="34275" rIns="68575" bIns="34275" rtlCol="0" anchor="t" anchorCtr="0">
            <a:noAutofit/>
          </a:bodyPr>
          <a:lstStyle/>
          <a:p>
            <a:pPr marL="257175" indent="-257175" algn="l">
              <a:lnSpc>
                <a:spcPct val="100000"/>
              </a:lnSpc>
              <a:spcBef>
                <a:spcPts val="0"/>
              </a:spcBef>
              <a:buClr>
                <a:schemeClr val="accent1"/>
              </a:buClr>
              <a:buSzPts val="1200"/>
              <a:buFont typeface="Noto Sans Symbols"/>
              <a:buChar char="●"/>
            </a:pPr>
            <a:r>
              <a:rPr lang="zh-TW" altLang="en-US" sz="1500">
                <a:solidFill>
                  <a:srgbClr val="44546A"/>
                </a:solidFill>
                <a:latin typeface="Arial"/>
                <a:ea typeface="Arial"/>
                <a:cs typeface="Arial"/>
                <a:sym typeface="Arial"/>
              </a:rPr>
              <a:t>選擇驗證項目</a:t>
            </a:r>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選擇身分</a:t>
            </a:r>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選擇型態</a:t>
            </a:r>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選擇縣市</a:t>
            </a:r>
            <a:endParaRPr sz="1500">
              <a:solidFill>
                <a:srgbClr val="44546A"/>
              </a:solidFill>
              <a:latin typeface="Arial"/>
              <a:ea typeface="Arial"/>
              <a:cs typeface="Arial"/>
              <a:sym typeface="Arial"/>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點擊查詢</a:t>
            </a:r>
            <a:endParaRPr sz="1500">
              <a:solidFill>
                <a:srgbClr val="44546A"/>
              </a:solidFill>
              <a:latin typeface="Arial"/>
              <a:ea typeface="Arial"/>
              <a:cs typeface="Arial"/>
              <a:sym typeface="Arial"/>
            </a:endParaRPr>
          </a:p>
          <a:p>
            <a:pPr marL="27432" algn="l">
              <a:lnSpc>
                <a:spcPct val="100000"/>
              </a:lnSpc>
              <a:spcBef>
                <a:spcPts val="600"/>
              </a:spcBef>
              <a:buClr>
                <a:schemeClr val="accent1"/>
              </a:buClr>
              <a:buSzPts val="1200"/>
            </a:pPr>
            <a:endParaRPr sz="1500">
              <a:solidFill>
                <a:srgbClr val="44546A"/>
              </a:solidFill>
              <a:latin typeface="Arial"/>
              <a:ea typeface="Arial"/>
              <a:cs typeface="Arial"/>
              <a:sym typeface="Arial"/>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查詢結果</a:t>
            </a:r>
            <a:endParaRPr/>
          </a:p>
          <a:p>
            <a:pPr marL="27432" algn="l">
              <a:lnSpc>
                <a:spcPct val="100000"/>
              </a:lnSpc>
              <a:spcBef>
                <a:spcPts val="600"/>
              </a:spcBef>
              <a:buClr>
                <a:schemeClr val="accent1"/>
              </a:buClr>
              <a:buSzPts val="1200"/>
            </a:pPr>
            <a:endParaRPr sz="1500">
              <a:solidFill>
                <a:srgbClr val="44546A"/>
              </a:solidFill>
              <a:latin typeface="Arial"/>
              <a:ea typeface="Arial"/>
              <a:cs typeface="Arial"/>
              <a:sym typeface="Arial"/>
            </a:endParaRPr>
          </a:p>
          <a:p>
            <a:pPr marL="27432" algn="l">
              <a:lnSpc>
                <a:spcPct val="100000"/>
              </a:lnSpc>
              <a:spcBef>
                <a:spcPts val="600"/>
              </a:spcBef>
              <a:buClr>
                <a:schemeClr val="accent1"/>
              </a:buClr>
              <a:buSzPts val="1200"/>
            </a:pPr>
            <a:endParaRPr sz="1500">
              <a:solidFill>
                <a:srgbClr val="44546A"/>
              </a:solidFill>
              <a:latin typeface="Arial"/>
              <a:ea typeface="Arial"/>
              <a:cs typeface="Arial"/>
              <a:sym typeface="Arial"/>
            </a:endParaRPr>
          </a:p>
          <a:p>
            <a:pPr marL="27432" algn="l">
              <a:lnSpc>
                <a:spcPct val="100000"/>
              </a:lnSpc>
              <a:spcBef>
                <a:spcPts val="600"/>
              </a:spcBef>
              <a:buClr>
                <a:schemeClr val="accent1"/>
              </a:buClr>
              <a:buSzPts val="1200"/>
            </a:pPr>
            <a:endParaRPr sz="1500">
              <a:solidFill>
                <a:srgbClr val="44546A"/>
              </a:solidFill>
              <a:latin typeface="Arial"/>
              <a:ea typeface="Arial"/>
              <a:cs typeface="Arial"/>
              <a:sym typeface="Arial"/>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點選進入查看內容</a:t>
            </a:r>
            <a:endParaRPr/>
          </a:p>
        </p:txBody>
      </p:sp>
      <p:pic>
        <p:nvPicPr>
          <p:cNvPr id="2725" name="Google Shape;2725;p271"/>
          <p:cNvPicPr preferRelativeResize="0"/>
          <p:nvPr/>
        </p:nvPicPr>
        <p:blipFill rotWithShape="1">
          <a:blip r:embed="rId3">
            <a:alphaModFix/>
          </a:blip>
          <a:srcRect/>
          <a:stretch/>
        </p:blipFill>
        <p:spPr>
          <a:xfrm>
            <a:off x="5126721" y="1878807"/>
            <a:ext cx="3760756" cy="1859918"/>
          </a:xfrm>
          <a:prstGeom prst="rect">
            <a:avLst/>
          </a:prstGeom>
          <a:noFill/>
          <a:ln>
            <a:noFill/>
          </a:ln>
        </p:spPr>
      </p:pic>
      <p:cxnSp>
        <p:nvCxnSpPr>
          <p:cNvPr id="2726" name="Google Shape;2726;p271"/>
          <p:cNvCxnSpPr/>
          <p:nvPr/>
        </p:nvCxnSpPr>
        <p:spPr>
          <a:xfrm>
            <a:off x="3926580" y="2447079"/>
            <a:ext cx="1104285" cy="129501"/>
          </a:xfrm>
          <a:prstGeom prst="straightConnector1">
            <a:avLst/>
          </a:prstGeom>
          <a:noFill/>
          <a:ln w="9525" cap="flat" cmpd="sng">
            <a:solidFill>
              <a:schemeClr val="accent1"/>
            </a:solidFill>
            <a:prstDash val="solid"/>
            <a:round/>
            <a:headEnd type="none" w="sm" len="sm"/>
            <a:tailEnd type="triangle" w="med" len="med"/>
          </a:ln>
        </p:spPr>
      </p:cxnSp>
      <p:cxnSp>
        <p:nvCxnSpPr>
          <p:cNvPr id="2727" name="Google Shape;2727;p271"/>
          <p:cNvCxnSpPr/>
          <p:nvPr/>
        </p:nvCxnSpPr>
        <p:spPr>
          <a:xfrm>
            <a:off x="4169503" y="2074517"/>
            <a:ext cx="893318" cy="100670"/>
          </a:xfrm>
          <a:prstGeom prst="straightConnector1">
            <a:avLst/>
          </a:prstGeom>
          <a:noFill/>
          <a:ln w="9525" cap="flat" cmpd="sng">
            <a:solidFill>
              <a:schemeClr val="accent1"/>
            </a:solidFill>
            <a:prstDash val="solid"/>
            <a:round/>
            <a:headEnd type="none" w="sm" len="sm"/>
            <a:tailEnd type="triangle" w="med" len="med"/>
          </a:ln>
        </p:spPr>
      </p:cxnSp>
      <p:pic>
        <p:nvPicPr>
          <p:cNvPr id="2728" name="Google Shape;2728;p271"/>
          <p:cNvPicPr preferRelativeResize="0"/>
          <p:nvPr/>
        </p:nvPicPr>
        <p:blipFill rotWithShape="1">
          <a:blip r:embed="rId4">
            <a:alphaModFix/>
          </a:blip>
          <a:srcRect/>
          <a:stretch/>
        </p:blipFill>
        <p:spPr>
          <a:xfrm>
            <a:off x="5205352" y="3700464"/>
            <a:ext cx="2057400" cy="1901899"/>
          </a:xfrm>
          <a:prstGeom prst="rect">
            <a:avLst/>
          </a:prstGeom>
          <a:noFill/>
          <a:ln>
            <a:noFill/>
          </a:ln>
        </p:spPr>
      </p:pic>
      <p:pic>
        <p:nvPicPr>
          <p:cNvPr id="2729" name="Google Shape;2729;p271"/>
          <p:cNvPicPr preferRelativeResize="0"/>
          <p:nvPr/>
        </p:nvPicPr>
        <p:blipFill rotWithShape="1">
          <a:blip r:embed="rId5">
            <a:alphaModFix/>
          </a:blip>
          <a:srcRect/>
          <a:stretch/>
        </p:blipFill>
        <p:spPr>
          <a:xfrm>
            <a:off x="7260898" y="3857625"/>
            <a:ext cx="1112923" cy="1800736"/>
          </a:xfrm>
          <a:prstGeom prst="rect">
            <a:avLst/>
          </a:prstGeom>
          <a:noFill/>
          <a:ln>
            <a:noFill/>
          </a:ln>
        </p:spPr>
      </p:pic>
      <p:cxnSp>
        <p:nvCxnSpPr>
          <p:cNvPr id="2730" name="Google Shape;2730;p271"/>
          <p:cNvCxnSpPr/>
          <p:nvPr/>
        </p:nvCxnSpPr>
        <p:spPr>
          <a:xfrm>
            <a:off x="3926660" y="2768179"/>
            <a:ext cx="1100094" cy="163220"/>
          </a:xfrm>
          <a:prstGeom prst="straightConnector1">
            <a:avLst/>
          </a:prstGeom>
          <a:noFill/>
          <a:ln w="9525" cap="flat" cmpd="sng">
            <a:solidFill>
              <a:schemeClr val="accent1"/>
            </a:solidFill>
            <a:prstDash val="solid"/>
            <a:round/>
            <a:headEnd type="none" w="sm" len="sm"/>
            <a:tailEnd type="triangle" w="med" len="med"/>
          </a:ln>
        </p:spPr>
      </p:cxnSp>
      <p:cxnSp>
        <p:nvCxnSpPr>
          <p:cNvPr id="2731" name="Google Shape;2731;p271"/>
          <p:cNvCxnSpPr/>
          <p:nvPr/>
        </p:nvCxnSpPr>
        <p:spPr>
          <a:xfrm>
            <a:off x="3926580" y="3060471"/>
            <a:ext cx="1072340" cy="261161"/>
          </a:xfrm>
          <a:prstGeom prst="straightConnector1">
            <a:avLst/>
          </a:prstGeom>
          <a:noFill/>
          <a:ln w="9525" cap="flat" cmpd="sng">
            <a:solidFill>
              <a:schemeClr val="accent1"/>
            </a:solidFill>
            <a:prstDash val="solid"/>
            <a:round/>
            <a:headEnd type="none" w="sm" len="sm"/>
            <a:tailEnd type="triangle" w="med" len="med"/>
          </a:ln>
        </p:spPr>
      </p:cxnSp>
      <p:cxnSp>
        <p:nvCxnSpPr>
          <p:cNvPr id="2732" name="Google Shape;2732;p271"/>
          <p:cNvCxnSpPr/>
          <p:nvPr/>
        </p:nvCxnSpPr>
        <p:spPr>
          <a:xfrm rot="10800000">
            <a:off x="3938839" y="3961556"/>
            <a:ext cx="1155926" cy="347252"/>
          </a:xfrm>
          <a:prstGeom prst="straightConnector1">
            <a:avLst/>
          </a:prstGeom>
          <a:noFill/>
          <a:ln w="9525" cap="flat" cmpd="sng">
            <a:solidFill>
              <a:schemeClr val="accent1"/>
            </a:solidFill>
            <a:prstDash val="solid"/>
            <a:round/>
            <a:headEnd type="none" w="sm" len="sm"/>
            <a:tailEnd type="triangle" w="med" len="med"/>
          </a:ln>
        </p:spPr>
      </p:cxnSp>
      <p:cxnSp>
        <p:nvCxnSpPr>
          <p:cNvPr id="2733" name="Google Shape;2733;p271"/>
          <p:cNvCxnSpPr/>
          <p:nvPr/>
        </p:nvCxnSpPr>
        <p:spPr>
          <a:xfrm rot="10800000">
            <a:off x="4663945" y="5174057"/>
            <a:ext cx="452401" cy="241247"/>
          </a:xfrm>
          <a:prstGeom prst="straightConnector1">
            <a:avLst/>
          </a:prstGeom>
          <a:noFill/>
          <a:ln w="9525" cap="flat" cmpd="sng">
            <a:solidFill>
              <a:srgbClr val="FF0000"/>
            </a:solidFill>
            <a:prstDash val="solid"/>
            <a:round/>
            <a:headEnd type="none" w="sm" len="sm"/>
            <a:tailEnd type="triangle" w="med" len="med"/>
          </a:ln>
        </p:spPr>
      </p:cxnSp>
      <p:pic>
        <p:nvPicPr>
          <p:cNvPr id="2734" name="Google Shape;2734;p271"/>
          <p:cNvPicPr preferRelativeResize="0"/>
          <p:nvPr/>
        </p:nvPicPr>
        <p:blipFill rotWithShape="1">
          <a:blip r:embed="rId6">
            <a:alphaModFix/>
          </a:blip>
          <a:srcRect/>
          <a:stretch/>
        </p:blipFill>
        <p:spPr>
          <a:xfrm>
            <a:off x="5516232" y="5565642"/>
            <a:ext cx="168342" cy="185375"/>
          </a:xfrm>
          <a:prstGeom prst="rect">
            <a:avLst/>
          </a:prstGeom>
          <a:noFill/>
          <a:ln>
            <a:noFill/>
          </a:ln>
        </p:spPr>
      </p:pic>
      <p:sp>
        <p:nvSpPr>
          <p:cNvPr id="2735" name="Google Shape;2735;p271"/>
          <p:cNvSpPr/>
          <p:nvPr/>
        </p:nvSpPr>
        <p:spPr>
          <a:xfrm rot="10740000" flipH="1">
            <a:off x="5112457" y="5343526"/>
            <a:ext cx="975956" cy="282301"/>
          </a:xfrm>
          <a:prstGeom prst="ellipse">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algn="ctr"/>
            <a:endParaRPr sz="1350">
              <a:solidFill>
                <a:schemeClr val="lt1"/>
              </a:solidFill>
              <a:latin typeface="Constantia"/>
              <a:ea typeface="Constantia"/>
              <a:cs typeface="Constantia"/>
              <a:sym typeface="Constantia"/>
            </a:endParaRPr>
          </a:p>
        </p:txBody>
      </p:sp>
      <p:pic>
        <p:nvPicPr>
          <p:cNvPr id="2736" name="Google Shape;2736;p271" descr="1.JPG"/>
          <p:cNvPicPr preferRelativeResize="0"/>
          <p:nvPr/>
        </p:nvPicPr>
        <p:blipFill rotWithShape="1">
          <a:blip r:embed="rId7">
            <a:alphaModFix/>
          </a:blip>
          <a:srcRect/>
          <a:stretch/>
        </p:blipFill>
        <p:spPr>
          <a:xfrm>
            <a:off x="5194827" y="2280705"/>
            <a:ext cx="817004" cy="310728"/>
          </a:xfrm>
          <a:prstGeom prst="rect">
            <a:avLst/>
          </a:prstGeom>
          <a:noFill/>
          <a:ln>
            <a:noFill/>
          </a:ln>
        </p:spPr>
      </p:pic>
      <p:pic>
        <p:nvPicPr>
          <p:cNvPr id="2737" name="Google Shape;2737;p271"/>
          <p:cNvPicPr preferRelativeResize="0"/>
          <p:nvPr/>
        </p:nvPicPr>
        <p:blipFill rotWithShape="1">
          <a:blip r:embed="rId8">
            <a:alphaModFix/>
          </a:blip>
          <a:srcRect/>
          <a:stretch/>
        </p:blipFill>
        <p:spPr>
          <a:xfrm>
            <a:off x="5190622" y="2692660"/>
            <a:ext cx="837330" cy="414338"/>
          </a:xfrm>
          <a:prstGeom prst="rect">
            <a:avLst/>
          </a:prstGeom>
          <a:noFill/>
          <a:ln>
            <a:noFill/>
          </a:ln>
        </p:spPr>
      </p:pic>
      <p:pic>
        <p:nvPicPr>
          <p:cNvPr id="2738" name="Google Shape;2738;p271"/>
          <p:cNvPicPr preferRelativeResize="0"/>
          <p:nvPr/>
        </p:nvPicPr>
        <p:blipFill rotWithShape="1">
          <a:blip r:embed="rId9">
            <a:alphaModFix/>
          </a:blip>
          <a:srcRect/>
          <a:stretch/>
        </p:blipFill>
        <p:spPr>
          <a:xfrm>
            <a:off x="5190623" y="3060471"/>
            <a:ext cx="824723" cy="550069"/>
          </a:xfrm>
          <a:prstGeom prst="rect">
            <a:avLst/>
          </a:prstGeom>
          <a:noFill/>
          <a:ln>
            <a:noFill/>
          </a:ln>
        </p:spPr>
      </p:pic>
      <p:pic>
        <p:nvPicPr>
          <p:cNvPr id="2739" name="Google Shape;2739;p271"/>
          <p:cNvPicPr preferRelativeResize="0"/>
          <p:nvPr/>
        </p:nvPicPr>
        <p:blipFill rotWithShape="1">
          <a:blip r:embed="rId10">
            <a:alphaModFix/>
          </a:blip>
          <a:srcRect/>
          <a:stretch/>
        </p:blipFill>
        <p:spPr>
          <a:xfrm>
            <a:off x="5163731" y="3469917"/>
            <a:ext cx="848100" cy="2600325"/>
          </a:xfrm>
          <a:prstGeom prst="rect">
            <a:avLst/>
          </a:prstGeom>
          <a:noFill/>
          <a:ln>
            <a:noFill/>
          </a:ln>
        </p:spPr>
      </p:pic>
      <p:pic>
        <p:nvPicPr>
          <p:cNvPr id="2740" name="Google Shape;2740;p271"/>
          <p:cNvPicPr preferRelativeResize="0"/>
          <p:nvPr/>
        </p:nvPicPr>
        <p:blipFill rotWithShape="1">
          <a:blip r:embed="rId11">
            <a:alphaModFix/>
          </a:blip>
          <a:srcRect/>
          <a:stretch/>
        </p:blipFill>
        <p:spPr>
          <a:xfrm>
            <a:off x="6011831" y="3469916"/>
            <a:ext cx="857082" cy="1828800"/>
          </a:xfrm>
          <a:prstGeom prst="rect">
            <a:avLst/>
          </a:prstGeom>
          <a:noFill/>
          <a:ln>
            <a:noFill/>
          </a:ln>
        </p:spPr>
      </p:pic>
      <p:sp>
        <p:nvSpPr>
          <p:cNvPr id="2741" name="Google Shape;2741;p271"/>
          <p:cNvSpPr/>
          <p:nvPr/>
        </p:nvSpPr>
        <p:spPr>
          <a:xfrm>
            <a:off x="5094766" y="3379724"/>
            <a:ext cx="456157" cy="3832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cxnSp>
        <p:nvCxnSpPr>
          <p:cNvPr id="2742" name="Google Shape;2742;p271"/>
          <p:cNvCxnSpPr>
            <a:endCxn id="2741" idx="2"/>
          </p:cNvCxnSpPr>
          <p:nvPr/>
        </p:nvCxnSpPr>
        <p:spPr>
          <a:xfrm>
            <a:off x="3848865" y="3336424"/>
            <a:ext cx="1245900" cy="234900"/>
          </a:xfrm>
          <a:prstGeom prst="straightConnector1">
            <a:avLst/>
          </a:prstGeom>
          <a:noFill/>
          <a:ln w="9525" cap="flat" cmpd="sng">
            <a:solidFill>
              <a:srgbClr val="FF0000"/>
            </a:solidFill>
            <a:prstDash val="solid"/>
            <a:round/>
            <a:headEnd type="none" w="sm" len="sm"/>
            <a:tailEnd type="triangle" w="med" len="med"/>
          </a:ln>
        </p:spPr>
      </p:cxnSp>
    </p:spTree>
    <p:extLst>
      <p:ext uri="{BB962C8B-B14F-4D97-AF65-F5344CB8AC3E}">
        <p14:creationId xmlns:p14="http://schemas.microsoft.com/office/powerpoint/2010/main" val="141411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2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2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1"/>
                                          </p:stCondLst>
                                        </p:cTn>
                                        <p:tgtEl>
                                          <p:spTgt spid="2724">
                                            <p:txEl>
                                              <p:pRg st="0" end="0"/>
                                            </p:txEl>
                                          </p:spTgt>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1"/>
                                          </p:stCondLst>
                                        </p:cTn>
                                        <p:tgtEl>
                                          <p:spTgt spid="2724">
                                            <p:txEl>
                                              <p:pRg st="1" end="1"/>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1"/>
                                          </p:stCondLst>
                                        </p:cTn>
                                        <p:tgtEl>
                                          <p:spTgt spid="2724">
                                            <p:txEl>
                                              <p:pRg st="2" end="2"/>
                                            </p:txEl>
                                          </p:spTgt>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1"/>
                                          </p:stCondLst>
                                        </p:cTn>
                                        <p:tgtEl>
                                          <p:spTgt spid="2724">
                                            <p:txEl>
                                              <p:pRg st="3" end="3"/>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1"/>
                                          </p:stCondLst>
                                        </p:cTn>
                                        <p:tgtEl>
                                          <p:spTgt spid="2724">
                                            <p:txEl>
                                              <p:pRg st="4" end="4"/>
                                            </p:txEl>
                                          </p:spTgt>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1"/>
                                          </p:stCondLst>
                                        </p:cTn>
                                        <p:tgtEl>
                                          <p:spTgt spid="2724">
                                            <p:txEl>
                                              <p:pRg st="6" end="6"/>
                                            </p:txEl>
                                          </p:spTgt>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1"/>
                                          </p:stCondLst>
                                        </p:cTn>
                                        <p:tgtEl>
                                          <p:spTgt spid="2724">
                                            <p:txEl>
                                              <p:pRg st="10" end="10"/>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1"/>
                                          </p:stCondLst>
                                        </p:cTn>
                                        <p:tgtEl>
                                          <p:spTgt spid="2736"/>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1"/>
                                          </p:stCondLst>
                                        </p:cTn>
                                        <p:tgtEl>
                                          <p:spTgt spid="2727"/>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7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1"/>
                                          </p:stCondLst>
                                        </p:cTn>
                                        <p:tgtEl>
                                          <p:spTgt spid="2737"/>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1"/>
                                          </p:stCondLst>
                                        </p:cTn>
                                        <p:tgtEl>
                                          <p:spTgt spid="2726"/>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273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7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1"/>
                                          </p:stCondLst>
                                        </p:cTn>
                                        <p:tgtEl>
                                          <p:spTgt spid="2738"/>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1"/>
                                          </p:stCondLst>
                                        </p:cTn>
                                        <p:tgtEl>
                                          <p:spTgt spid="2730"/>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273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73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1"/>
                                          </p:stCondLst>
                                        </p:cTn>
                                        <p:tgtEl>
                                          <p:spTgt spid="2739"/>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274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1"/>
                                          </p:stCondLst>
                                        </p:cTn>
                                        <p:tgtEl>
                                          <p:spTgt spid="2740"/>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1"/>
                                          </p:stCondLst>
                                        </p:cTn>
                                        <p:tgtEl>
                                          <p:spTgt spid="27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741"/>
                                        </p:tgtEl>
                                        <p:attrNameLst>
                                          <p:attrName>style.visibility</p:attrName>
                                        </p:attrNameLst>
                                      </p:cBhvr>
                                      <p:to>
                                        <p:strVal val="visible"/>
                                      </p:to>
                                    </p:set>
                                    <p:animEffect transition="in" filter="fade">
                                      <p:cBhvr>
                                        <p:cTn id="115" dur="500"/>
                                        <p:tgtEl>
                                          <p:spTgt spid="2741"/>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2742"/>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1"/>
                                          </p:stCondLst>
                                        </p:cTn>
                                        <p:tgtEl>
                                          <p:spTgt spid="2742"/>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1"/>
                                          </p:stCondLst>
                                        </p:cTn>
                                        <p:tgtEl>
                                          <p:spTgt spid="2741"/>
                                        </p:tgtEl>
                                        <p:attrNameLst>
                                          <p:attrName>style.visibility</p:attrName>
                                        </p:attrNameLst>
                                      </p:cBhvr>
                                      <p:to>
                                        <p:strVal val="hidden"/>
                                      </p:to>
                                    </p:set>
                                  </p:childTnLst>
                                </p:cTn>
                              </p:par>
                              <p:par>
                                <p:cTn id="126" presetID="10" presetClass="entr" presetSubtype="0" fill="hold" nodeType="withEffect">
                                  <p:stCondLst>
                                    <p:cond delay="0"/>
                                  </p:stCondLst>
                                  <p:childTnLst>
                                    <p:set>
                                      <p:cBhvr>
                                        <p:cTn id="127" dur="1" fill="hold">
                                          <p:stCondLst>
                                            <p:cond delay="0"/>
                                          </p:stCondLst>
                                        </p:cTn>
                                        <p:tgtEl>
                                          <p:spTgt spid="2728"/>
                                        </p:tgtEl>
                                        <p:attrNameLst>
                                          <p:attrName>style.visibility</p:attrName>
                                        </p:attrNameLst>
                                      </p:cBhvr>
                                      <p:to>
                                        <p:strVal val="visible"/>
                                      </p:to>
                                    </p:set>
                                    <p:animEffect transition="in" filter="fade">
                                      <p:cBhvr>
                                        <p:cTn id="128" dur="500"/>
                                        <p:tgtEl>
                                          <p:spTgt spid="2728"/>
                                        </p:tgtEl>
                                      </p:cBhvr>
                                    </p:animEffect>
                                  </p:childTnLst>
                                </p:cTn>
                              </p:par>
                              <p:par>
                                <p:cTn id="129" presetID="10" presetClass="entr" presetSubtype="0" fill="hold" nodeType="withEffect">
                                  <p:stCondLst>
                                    <p:cond delay="0"/>
                                  </p:stCondLst>
                                  <p:childTnLst>
                                    <p:set>
                                      <p:cBhvr>
                                        <p:cTn id="130" dur="1" fill="hold">
                                          <p:stCondLst>
                                            <p:cond delay="0"/>
                                          </p:stCondLst>
                                        </p:cTn>
                                        <p:tgtEl>
                                          <p:spTgt spid="2729"/>
                                        </p:tgtEl>
                                        <p:attrNameLst>
                                          <p:attrName>style.visibility</p:attrName>
                                        </p:attrNameLst>
                                      </p:cBhvr>
                                      <p:to>
                                        <p:strVal val="visible"/>
                                      </p:to>
                                    </p:set>
                                    <p:animEffect transition="in" filter="fade">
                                      <p:cBhvr>
                                        <p:cTn id="131" dur="500"/>
                                        <p:tgtEl>
                                          <p:spTgt spid="2729"/>
                                        </p:tgtEl>
                                      </p:cBhvr>
                                    </p:animEffect>
                                  </p:childTnLst>
                                </p:cTn>
                              </p:par>
                              <p:par>
                                <p:cTn id="132" presetID="1" presetClass="entr" presetSubtype="0" fill="hold" nodeType="withEffect">
                                  <p:stCondLst>
                                    <p:cond delay="1000"/>
                                  </p:stCondLst>
                                  <p:childTnLst>
                                    <p:set>
                                      <p:cBhvr>
                                        <p:cTn id="133" dur="1" fill="hold">
                                          <p:stCondLst>
                                            <p:cond delay="0"/>
                                          </p:stCondLst>
                                        </p:cTn>
                                        <p:tgtEl>
                                          <p:spTgt spid="2732"/>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2735"/>
                                        </p:tgtEl>
                                        <p:attrNameLst>
                                          <p:attrName>style.visibility</p:attrName>
                                        </p:attrNameLst>
                                      </p:cBhvr>
                                      <p:to>
                                        <p:strVal val="visible"/>
                                      </p:to>
                                    </p:set>
                                  </p:childTnLst>
                                </p:cTn>
                              </p:par>
                              <p:par>
                                <p:cTn id="138" presetID="10" presetClass="entr" presetSubtype="0" fill="hold" nodeType="withEffect">
                                  <p:stCondLst>
                                    <p:cond delay="0"/>
                                  </p:stCondLst>
                                  <p:childTnLst>
                                    <p:set>
                                      <p:cBhvr>
                                        <p:cTn id="139" dur="1" fill="hold">
                                          <p:stCondLst>
                                            <p:cond delay="0"/>
                                          </p:stCondLst>
                                        </p:cTn>
                                        <p:tgtEl>
                                          <p:spTgt spid="2734"/>
                                        </p:tgtEl>
                                        <p:attrNameLst>
                                          <p:attrName>style.visibility</p:attrName>
                                        </p:attrNameLst>
                                      </p:cBhvr>
                                      <p:to>
                                        <p:strVal val="visible"/>
                                      </p:to>
                                    </p:set>
                                    <p:animEffect transition="in" filter="fade">
                                      <p:cBhvr>
                                        <p:cTn id="140" dur="500"/>
                                        <p:tgtEl>
                                          <p:spTgt spid="2734"/>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2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272"/>
          <p:cNvSpPr txBox="1">
            <a:spLocks noGrp="1"/>
          </p:cNvSpPr>
          <p:nvPr>
            <p:ph type="title"/>
          </p:nvPr>
        </p:nvSpPr>
        <p:spPr>
          <a:xfrm>
            <a:off x="2135510" y="263429"/>
            <a:ext cx="7886700" cy="99417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zh-TW" altLang="en-US" sz="4300">
                <a:solidFill>
                  <a:srgbClr val="562214"/>
                </a:solidFill>
                <a:latin typeface="Constantia"/>
                <a:ea typeface="Constantia"/>
                <a:cs typeface="Constantia"/>
                <a:sym typeface="Constantia"/>
              </a:rPr>
              <a:t>驗證系統</a:t>
            </a:r>
            <a:endParaRPr/>
          </a:p>
        </p:txBody>
      </p:sp>
      <p:pic>
        <p:nvPicPr>
          <p:cNvPr id="2748" name="Google Shape;2748;p272"/>
          <p:cNvPicPr preferRelativeResize="0">
            <a:picLocks noGrp="1"/>
          </p:cNvPicPr>
          <p:nvPr>
            <p:ph type="body" idx="1"/>
          </p:nvPr>
        </p:nvPicPr>
        <p:blipFill rotWithShape="1">
          <a:blip r:embed="rId3">
            <a:alphaModFix/>
          </a:blip>
          <a:srcRect/>
          <a:stretch/>
        </p:blipFill>
        <p:spPr>
          <a:xfrm>
            <a:off x="2146852" y="1964531"/>
            <a:ext cx="4274066" cy="3263504"/>
          </a:xfrm>
          <a:prstGeom prst="rect">
            <a:avLst/>
          </a:prstGeom>
          <a:noFill/>
          <a:ln>
            <a:noFill/>
          </a:ln>
        </p:spPr>
      </p:pic>
      <p:sp>
        <p:nvSpPr>
          <p:cNvPr id="2749" name="Google Shape;2749;p272"/>
          <p:cNvSpPr txBox="1"/>
          <p:nvPr/>
        </p:nvSpPr>
        <p:spPr>
          <a:xfrm>
            <a:off x="6437306" y="4515328"/>
            <a:ext cx="3602045" cy="484748"/>
          </a:xfrm>
          <a:prstGeom prst="rect">
            <a:avLst/>
          </a:prstGeom>
          <a:noFill/>
          <a:ln>
            <a:noFill/>
          </a:ln>
        </p:spPr>
        <p:txBody>
          <a:bodyPr spcFirstLastPara="1" wrap="square" lIns="68575" tIns="34275" rIns="68575" bIns="34275" anchor="t" anchorCtr="0">
            <a:noAutofit/>
          </a:bodyPr>
          <a:lstStyle/>
          <a:p>
            <a:pPr marL="214313" indent="-214313" algn="ctr">
              <a:buClr>
                <a:srgbClr val="44546A"/>
              </a:buClr>
              <a:buSzPts val="1050"/>
              <a:buFont typeface="Arial"/>
              <a:buChar char="•"/>
            </a:pPr>
            <a:r>
              <a:rPr lang="zh-TW" altLang="en-US" sz="1050">
                <a:solidFill>
                  <a:srgbClr val="44546A"/>
                </a:solidFill>
                <a:latin typeface="Arial"/>
                <a:ea typeface="Arial"/>
                <a:cs typeface="Arial"/>
                <a:sym typeface="Arial"/>
              </a:rPr>
              <a:t>   </a:t>
            </a:r>
            <a:r>
              <a:rPr lang="zh-TW" altLang="en-US" sz="1350">
                <a:solidFill>
                  <a:srgbClr val="44546A"/>
                </a:solidFill>
                <a:latin typeface="Arial"/>
                <a:ea typeface="Arial"/>
                <a:cs typeface="Arial"/>
                <a:sym typeface="Arial"/>
              </a:rPr>
              <a:t>驗證通過後將會寄</a:t>
            </a:r>
            <a:r>
              <a:rPr lang="en-US" altLang="zh-TW" sz="1350">
                <a:solidFill>
                  <a:srgbClr val="44546A"/>
                </a:solidFill>
                <a:latin typeface="Arial"/>
                <a:ea typeface="Arial"/>
                <a:cs typeface="Arial"/>
                <a:sym typeface="Arial"/>
              </a:rPr>
              <a:t>email</a:t>
            </a:r>
            <a:r>
              <a:rPr lang="zh-TW" altLang="en-US" sz="1350">
                <a:solidFill>
                  <a:srgbClr val="44546A"/>
                </a:solidFill>
                <a:latin typeface="Arial"/>
                <a:ea typeface="Arial"/>
                <a:cs typeface="Arial"/>
                <a:sym typeface="Arial"/>
              </a:rPr>
              <a:t>通知使用者</a:t>
            </a:r>
            <a:endParaRPr sz="1350">
              <a:solidFill>
                <a:srgbClr val="44546A"/>
              </a:solidFill>
              <a:latin typeface="Arial"/>
              <a:ea typeface="Arial"/>
              <a:cs typeface="Arial"/>
              <a:sym typeface="Arial"/>
            </a:endParaRPr>
          </a:p>
          <a:p>
            <a:pPr algn="ctr"/>
            <a:r>
              <a:rPr lang="zh-TW" altLang="en-US" sz="1350">
                <a:solidFill>
                  <a:srgbClr val="44546A"/>
                </a:solidFill>
                <a:latin typeface="Arial"/>
                <a:ea typeface="Arial"/>
                <a:cs typeface="Arial"/>
                <a:sym typeface="Arial"/>
              </a:rPr>
              <a:t>          </a:t>
            </a:r>
            <a:endParaRPr sz="1350">
              <a:solidFill>
                <a:schemeClr val="dk1"/>
              </a:solidFill>
              <a:latin typeface="Arial"/>
              <a:ea typeface="Arial"/>
              <a:cs typeface="Arial"/>
              <a:sym typeface="Arial"/>
            </a:endParaRPr>
          </a:p>
        </p:txBody>
      </p:sp>
      <p:pic>
        <p:nvPicPr>
          <p:cNvPr id="2750" name="Google Shape;2750;p272"/>
          <p:cNvPicPr preferRelativeResize="0"/>
          <p:nvPr/>
        </p:nvPicPr>
        <p:blipFill rotWithShape="1">
          <a:blip r:embed="rId4">
            <a:alphaModFix/>
          </a:blip>
          <a:srcRect/>
          <a:stretch/>
        </p:blipFill>
        <p:spPr>
          <a:xfrm>
            <a:off x="6747817" y="1968222"/>
            <a:ext cx="1395209" cy="432659"/>
          </a:xfrm>
          <a:prstGeom prst="rect">
            <a:avLst/>
          </a:prstGeom>
          <a:noFill/>
          <a:ln>
            <a:noFill/>
          </a:ln>
        </p:spPr>
      </p:pic>
      <p:pic>
        <p:nvPicPr>
          <p:cNvPr id="2751" name="Google Shape;2751;p272"/>
          <p:cNvPicPr preferRelativeResize="0"/>
          <p:nvPr/>
        </p:nvPicPr>
        <p:blipFill rotWithShape="1">
          <a:blip r:embed="rId5">
            <a:alphaModFix/>
          </a:blip>
          <a:srcRect/>
          <a:stretch/>
        </p:blipFill>
        <p:spPr>
          <a:xfrm>
            <a:off x="8524482" y="2058388"/>
            <a:ext cx="1328738" cy="335756"/>
          </a:xfrm>
          <a:prstGeom prst="rect">
            <a:avLst/>
          </a:prstGeom>
          <a:noFill/>
          <a:ln>
            <a:noFill/>
          </a:ln>
        </p:spPr>
      </p:pic>
      <p:pic>
        <p:nvPicPr>
          <p:cNvPr id="2752" name="Google Shape;2752;p272"/>
          <p:cNvPicPr preferRelativeResize="0"/>
          <p:nvPr/>
        </p:nvPicPr>
        <p:blipFill rotWithShape="1">
          <a:blip r:embed="rId6">
            <a:alphaModFix/>
          </a:blip>
          <a:srcRect/>
          <a:stretch/>
        </p:blipFill>
        <p:spPr>
          <a:xfrm>
            <a:off x="9444248" y="2351957"/>
            <a:ext cx="168342" cy="185375"/>
          </a:xfrm>
          <a:prstGeom prst="rect">
            <a:avLst/>
          </a:prstGeom>
          <a:noFill/>
          <a:ln>
            <a:noFill/>
          </a:ln>
        </p:spPr>
      </p:pic>
      <p:pic>
        <p:nvPicPr>
          <p:cNvPr id="2753" name="Google Shape;2753;p272"/>
          <p:cNvPicPr preferRelativeResize="0"/>
          <p:nvPr/>
        </p:nvPicPr>
        <p:blipFill rotWithShape="1">
          <a:blip r:embed="rId7">
            <a:alphaModFix/>
          </a:blip>
          <a:srcRect/>
          <a:stretch/>
        </p:blipFill>
        <p:spPr>
          <a:xfrm>
            <a:off x="3871130" y="1848322"/>
            <a:ext cx="3200400" cy="1007269"/>
          </a:xfrm>
          <a:prstGeom prst="rect">
            <a:avLst/>
          </a:prstGeom>
          <a:noFill/>
          <a:ln>
            <a:noFill/>
          </a:ln>
        </p:spPr>
      </p:pic>
      <p:pic>
        <p:nvPicPr>
          <p:cNvPr id="2754" name="Google Shape;2754;p272"/>
          <p:cNvPicPr preferRelativeResize="0"/>
          <p:nvPr/>
        </p:nvPicPr>
        <p:blipFill rotWithShape="1">
          <a:blip r:embed="rId8">
            <a:alphaModFix/>
          </a:blip>
          <a:srcRect/>
          <a:stretch/>
        </p:blipFill>
        <p:spPr>
          <a:xfrm>
            <a:off x="7830425" y="3030392"/>
            <a:ext cx="1514475" cy="271463"/>
          </a:xfrm>
          <a:prstGeom prst="rect">
            <a:avLst/>
          </a:prstGeom>
          <a:noFill/>
          <a:ln>
            <a:noFill/>
          </a:ln>
        </p:spPr>
      </p:pic>
      <p:pic>
        <p:nvPicPr>
          <p:cNvPr id="2755" name="Google Shape;2755;p272"/>
          <p:cNvPicPr preferRelativeResize="0"/>
          <p:nvPr/>
        </p:nvPicPr>
        <p:blipFill rotWithShape="1">
          <a:blip r:embed="rId9">
            <a:alphaModFix/>
          </a:blip>
          <a:srcRect/>
          <a:stretch/>
        </p:blipFill>
        <p:spPr>
          <a:xfrm>
            <a:off x="7135264" y="3088590"/>
            <a:ext cx="900113" cy="164306"/>
          </a:xfrm>
          <a:prstGeom prst="rect">
            <a:avLst/>
          </a:prstGeom>
          <a:noFill/>
          <a:ln>
            <a:noFill/>
          </a:ln>
        </p:spPr>
      </p:pic>
      <p:sp>
        <p:nvSpPr>
          <p:cNvPr id="2756" name="Google Shape;2756;p272"/>
          <p:cNvSpPr/>
          <p:nvPr/>
        </p:nvSpPr>
        <p:spPr>
          <a:xfrm>
            <a:off x="7953543" y="3403566"/>
            <a:ext cx="378965" cy="402021"/>
          </a:xfrm>
          <a:prstGeom prst="downArrow">
            <a:avLst>
              <a:gd name="adj1" fmla="val 50000"/>
              <a:gd name="adj2" fmla="val 50000"/>
            </a:avLst>
          </a:prstGeom>
          <a:solidFill>
            <a:schemeClr val="accent1"/>
          </a:solidFill>
          <a:ln w="25400" cap="flat" cmpd="sng">
            <a:solidFill>
              <a:srgbClr val="286979"/>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pic>
        <p:nvPicPr>
          <p:cNvPr id="2757" name="Google Shape;2757;p272"/>
          <p:cNvPicPr preferRelativeResize="0"/>
          <p:nvPr/>
        </p:nvPicPr>
        <p:blipFill rotWithShape="1">
          <a:blip r:embed="rId10">
            <a:alphaModFix/>
          </a:blip>
          <a:srcRect/>
          <a:stretch/>
        </p:blipFill>
        <p:spPr>
          <a:xfrm>
            <a:off x="7894055" y="3898950"/>
            <a:ext cx="1550194" cy="214313"/>
          </a:xfrm>
          <a:prstGeom prst="rect">
            <a:avLst/>
          </a:prstGeom>
          <a:noFill/>
          <a:ln>
            <a:noFill/>
          </a:ln>
        </p:spPr>
      </p:pic>
      <p:pic>
        <p:nvPicPr>
          <p:cNvPr id="2758" name="Google Shape;2758;p272"/>
          <p:cNvPicPr preferRelativeResize="0"/>
          <p:nvPr/>
        </p:nvPicPr>
        <p:blipFill rotWithShape="1">
          <a:blip r:embed="rId9">
            <a:alphaModFix/>
          </a:blip>
          <a:srcRect/>
          <a:stretch/>
        </p:blipFill>
        <p:spPr>
          <a:xfrm>
            <a:off x="7226625" y="3923953"/>
            <a:ext cx="900113" cy="164306"/>
          </a:xfrm>
          <a:prstGeom prst="rect">
            <a:avLst/>
          </a:prstGeom>
          <a:noFill/>
          <a:ln>
            <a:noFill/>
          </a:ln>
        </p:spPr>
      </p:pic>
    </p:spTree>
    <p:extLst>
      <p:ext uri="{BB962C8B-B14F-4D97-AF65-F5344CB8AC3E}">
        <p14:creationId xmlns:p14="http://schemas.microsoft.com/office/powerpoint/2010/main" val="23599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52"/>
                                        </p:tgtEl>
                                        <p:attrNameLst>
                                          <p:attrName>style.visibility</p:attrName>
                                        </p:attrNameLst>
                                      </p:cBhvr>
                                      <p:to>
                                        <p:strVal val="visible"/>
                                      </p:to>
                                    </p:set>
                                    <p:animEffect transition="in" filter="fade">
                                      <p:cBhvr>
                                        <p:cTn id="13" dur="500"/>
                                        <p:tgtEl>
                                          <p:spTgt spid="2752"/>
                                        </p:tgtEl>
                                      </p:cBhvr>
                                    </p:animEffect>
                                  </p:childTnLst>
                                </p:cTn>
                              </p:par>
                              <p:par>
                                <p:cTn id="14" presetID="1" presetClass="entr" presetSubtype="0" fill="hold" nodeType="withEffect">
                                  <p:stCondLst>
                                    <p:cond delay="200"/>
                                  </p:stCondLst>
                                  <p:childTnLst>
                                    <p:set>
                                      <p:cBhvr>
                                        <p:cTn id="15" dur="1" fill="hold">
                                          <p:stCondLst>
                                            <p:cond delay="0"/>
                                          </p:stCondLst>
                                        </p:cTn>
                                        <p:tgtEl>
                                          <p:spTgt spid="27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1"/>
                                          </p:stCondLst>
                                        </p:cTn>
                                        <p:tgtEl>
                                          <p:spTgt spid="2753"/>
                                        </p:tgtEl>
                                        <p:attrNameLst>
                                          <p:attrName>style.visibility</p:attrName>
                                        </p:attrNameLst>
                                      </p:cBhvr>
                                      <p:to>
                                        <p:strVal val="hidden"/>
                                      </p:to>
                                    </p:set>
                                  </p:childTnLst>
                                </p:cTn>
                              </p:par>
                              <p:par>
                                <p:cTn id="20" presetID="1" presetClass="entr" presetSubtype="0" fill="hold" nodeType="withEffect">
                                  <p:stCondLst>
                                    <p:cond delay="250"/>
                                  </p:stCondLst>
                                  <p:childTnLst>
                                    <p:set>
                                      <p:cBhvr>
                                        <p:cTn id="21" dur="1" fill="hold">
                                          <p:stCondLst>
                                            <p:cond delay="0"/>
                                          </p:stCondLst>
                                        </p:cTn>
                                        <p:tgtEl>
                                          <p:spTgt spid="2755"/>
                                        </p:tgtEl>
                                        <p:attrNameLst>
                                          <p:attrName>style.visibility</p:attrName>
                                        </p:attrNameLst>
                                      </p:cBhvr>
                                      <p:to>
                                        <p:strVal val="visible"/>
                                      </p:to>
                                    </p:set>
                                  </p:childTnLst>
                                </p:cTn>
                              </p:par>
                              <p:par>
                                <p:cTn id="22" presetID="1" presetClass="entr" presetSubtype="0" fill="hold" nodeType="withEffect">
                                  <p:stCondLst>
                                    <p:cond delay="250"/>
                                  </p:stCondLst>
                                  <p:childTnLst>
                                    <p:set>
                                      <p:cBhvr>
                                        <p:cTn id="23" dur="1" fill="hold">
                                          <p:stCondLst>
                                            <p:cond delay="0"/>
                                          </p:stCondLst>
                                        </p:cTn>
                                        <p:tgtEl>
                                          <p:spTgt spid="2754"/>
                                        </p:tgtEl>
                                        <p:attrNameLst>
                                          <p:attrName>style.visibility</p:attrName>
                                        </p:attrNameLst>
                                      </p:cBhvr>
                                      <p:to>
                                        <p:strVal val="visible"/>
                                      </p:to>
                                    </p:set>
                                  </p:childTnLst>
                                </p:cTn>
                              </p:par>
                            </p:childTnLst>
                          </p:cTn>
                        </p:par>
                        <p:par>
                          <p:cTn id="24" fill="hold">
                            <p:stCondLst>
                              <p:cond delay="1"/>
                            </p:stCondLst>
                            <p:childTnLst>
                              <p:par>
                                <p:cTn id="25" presetID="10" presetClass="entr" presetSubtype="0" fill="hold" nodeType="afterEffect">
                                  <p:stCondLst>
                                    <p:cond delay="0"/>
                                  </p:stCondLst>
                                  <p:childTnLst>
                                    <p:set>
                                      <p:cBhvr>
                                        <p:cTn id="26" dur="1" fill="hold">
                                          <p:stCondLst>
                                            <p:cond delay="0"/>
                                          </p:stCondLst>
                                        </p:cTn>
                                        <p:tgtEl>
                                          <p:spTgt spid="2756"/>
                                        </p:tgtEl>
                                        <p:attrNameLst>
                                          <p:attrName>style.visibility</p:attrName>
                                        </p:attrNameLst>
                                      </p:cBhvr>
                                      <p:to>
                                        <p:strVal val="visible"/>
                                      </p:to>
                                    </p:set>
                                    <p:animEffect transition="in" filter="fade">
                                      <p:cBhvr>
                                        <p:cTn id="27" dur="1000"/>
                                        <p:tgtEl>
                                          <p:spTgt spid="2756"/>
                                        </p:tgtEl>
                                      </p:cBhvr>
                                    </p:animEffect>
                                  </p:childTnLst>
                                </p:cTn>
                              </p:par>
                            </p:childTnLst>
                          </p:cTn>
                        </p:par>
                        <p:par>
                          <p:cTn id="28" fill="hold">
                            <p:stCondLst>
                              <p:cond delay="1001"/>
                            </p:stCondLst>
                            <p:childTnLst>
                              <p:par>
                                <p:cTn id="29" presetID="1" presetClass="entr" presetSubtype="0" fill="hold" nodeType="afterEffect">
                                  <p:stCondLst>
                                    <p:cond delay="0"/>
                                  </p:stCondLst>
                                  <p:childTnLst>
                                    <p:set>
                                      <p:cBhvr>
                                        <p:cTn id="30" dur="1" fill="hold">
                                          <p:stCondLst>
                                            <p:cond delay="0"/>
                                          </p:stCondLst>
                                        </p:cTn>
                                        <p:tgtEl>
                                          <p:spTgt spid="27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57"/>
                                        </p:tgtEl>
                                        <p:attrNameLst>
                                          <p:attrName>style.visibility</p:attrName>
                                        </p:attrNameLst>
                                      </p:cBhvr>
                                      <p:to>
                                        <p:strVal val="visible"/>
                                      </p:to>
                                    </p:set>
                                  </p:childTnLst>
                                </p:cTn>
                              </p:par>
                            </p:childTnLst>
                          </p:cTn>
                        </p:par>
                        <p:par>
                          <p:cTn id="33" fill="hold">
                            <p:stCondLst>
                              <p:cond delay="1002"/>
                            </p:stCondLst>
                            <p:childTnLst>
                              <p:par>
                                <p:cTn id="34" presetID="1" presetClass="entr" presetSubtype="0" fill="hold" nodeType="afterEffect">
                                  <p:stCondLst>
                                    <p:cond delay="500"/>
                                  </p:stCondLst>
                                  <p:childTnLst>
                                    <p:set>
                                      <p:cBhvr>
                                        <p:cTn id="35" dur="1" fill="hold">
                                          <p:stCondLst>
                                            <p:cond delay="0"/>
                                          </p:stCondLst>
                                        </p:cTn>
                                        <p:tgtEl>
                                          <p:spTgt spid="2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273"/>
          <p:cNvSpPr txBox="1">
            <a:spLocks noGrp="1"/>
          </p:cNvSpPr>
          <p:nvPr>
            <p:ph type="title"/>
          </p:nvPr>
        </p:nvSpPr>
        <p:spPr>
          <a:xfrm>
            <a:off x="2468043" y="453062"/>
            <a:ext cx="6589709" cy="653654"/>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3870"/>
            </a:pPr>
            <a:r>
              <a:rPr lang="zh-TW" altLang="en-US" sz="3870">
                <a:solidFill>
                  <a:srgbClr val="562214"/>
                </a:solidFill>
                <a:latin typeface="Constantia"/>
                <a:ea typeface="Constantia"/>
                <a:cs typeface="Constantia"/>
                <a:sym typeface="Constantia"/>
              </a:rPr>
              <a:t>驗證系統</a:t>
            </a:r>
            <a:endParaRPr/>
          </a:p>
        </p:txBody>
      </p:sp>
      <p:sp>
        <p:nvSpPr>
          <p:cNvPr id="2764" name="Google Shape;2764;p273"/>
          <p:cNvSpPr txBox="1"/>
          <p:nvPr/>
        </p:nvSpPr>
        <p:spPr>
          <a:xfrm>
            <a:off x="6701830" y="4232534"/>
            <a:ext cx="3959711" cy="611706"/>
          </a:xfrm>
          <a:prstGeom prst="rect">
            <a:avLst/>
          </a:prstGeom>
          <a:noFill/>
          <a:ln>
            <a:noFill/>
          </a:ln>
        </p:spPr>
        <p:txBody>
          <a:bodyPr spcFirstLastPara="1" wrap="square" lIns="68575" tIns="34275" rIns="68575" bIns="34275" anchor="t" anchorCtr="0">
            <a:noAutofit/>
          </a:bodyPr>
          <a:lstStyle/>
          <a:p>
            <a:pPr marL="214313" indent="-214313" algn="ctr">
              <a:buClr>
                <a:srgbClr val="44546A"/>
              </a:buClr>
              <a:buSzPts val="1350"/>
              <a:buFont typeface="Arial"/>
              <a:buChar char="•"/>
            </a:pPr>
            <a:r>
              <a:rPr lang="zh-TW" altLang="en-US" sz="1350">
                <a:solidFill>
                  <a:srgbClr val="44546A"/>
                </a:solidFill>
                <a:latin typeface="Arial"/>
                <a:ea typeface="Arial"/>
                <a:cs typeface="Arial"/>
                <a:sym typeface="Arial"/>
              </a:rPr>
              <a:t>驗證無法通過，系統會寄</a:t>
            </a:r>
            <a:r>
              <a:rPr lang="en-US" altLang="zh-TW" sz="1350">
                <a:solidFill>
                  <a:srgbClr val="44546A"/>
                </a:solidFill>
                <a:latin typeface="Arial"/>
                <a:ea typeface="Arial"/>
                <a:cs typeface="Arial"/>
                <a:sym typeface="Arial"/>
              </a:rPr>
              <a:t>email</a:t>
            </a:r>
            <a:r>
              <a:rPr lang="zh-TW" altLang="en-US" sz="1350">
                <a:solidFill>
                  <a:srgbClr val="44546A"/>
                </a:solidFill>
                <a:latin typeface="Arial"/>
                <a:ea typeface="Arial"/>
                <a:cs typeface="Arial"/>
                <a:sym typeface="Arial"/>
              </a:rPr>
              <a:t>通知使用者</a:t>
            </a:r>
            <a:endParaRPr sz="1350">
              <a:solidFill>
                <a:srgbClr val="44546A"/>
              </a:solidFill>
              <a:latin typeface="Arial"/>
              <a:ea typeface="Arial"/>
              <a:cs typeface="Arial"/>
              <a:sym typeface="Arial"/>
            </a:endParaRPr>
          </a:p>
          <a:p>
            <a:pPr algn="ctr"/>
            <a:endParaRPr sz="1350">
              <a:solidFill>
                <a:srgbClr val="44546A"/>
              </a:solidFill>
              <a:latin typeface="Arial"/>
              <a:ea typeface="Arial"/>
              <a:cs typeface="Arial"/>
              <a:sym typeface="Arial"/>
            </a:endParaRPr>
          </a:p>
          <a:p>
            <a:r>
              <a:rPr lang="en-US" altLang="zh-TW" sz="825" b="1">
                <a:solidFill>
                  <a:schemeClr val="dk1"/>
                </a:solidFill>
                <a:latin typeface="Calibri"/>
                <a:ea typeface="Calibri"/>
                <a:cs typeface="Calibri"/>
                <a:sym typeface="Calibri"/>
              </a:rPr>
              <a:t>mmnetlab</a:t>
            </a:r>
            <a:r>
              <a:rPr lang="zh-TW" altLang="en-US" sz="825" b="1">
                <a:solidFill>
                  <a:srgbClr val="44546A"/>
                </a:solidFill>
                <a:latin typeface="Arial"/>
                <a:ea typeface="Arial"/>
                <a:cs typeface="Arial"/>
                <a:sym typeface="Arial"/>
              </a:rPr>
              <a:t> </a:t>
            </a:r>
            <a:r>
              <a:rPr lang="zh-TW" altLang="en-US" sz="825">
                <a:solidFill>
                  <a:srgbClr val="44546A"/>
                </a:solidFill>
                <a:latin typeface="Arial"/>
                <a:ea typeface="Arial"/>
                <a:cs typeface="Arial"/>
                <a:sym typeface="Arial"/>
              </a:rPr>
              <a:t>            </a:t>
            </a:r>
            <a:r>
              <a:rPr lang="zh-TW" altLang="en-US" sz="825" b="1">
                <a:solidFill>
                  <a:schemeClr val="dk1"/>
                </a:solidFill>
                <a:latin typeface="Arial"/>
                <a:ea typeface="Arial"/>
                <a:cs typeface="Arial"/>
                <a:sym typeface="Arial"/>
              </a:rPr>
              <a:t>文史脈流驗證系統通知 </a:t>
            </a:r>
            <a:r>
              <a:rPr lang="zh-TW" altLang="en-US" sz="825">
                <a:solidFill>
                  <a:srgbClr val="44546A"/>
                </a:solidFill>
                <a:latin typeface="Arial"/>
                <a:ea typeface="Arial"/>
                <a:cs typeface="Arial"/>
                <a:sym typeface="Arial"/>
              </a:rPr>
              <a:t> </a:t>
            </a:r>
            <a:r>
              <a:rPr lang="en-US" altLang="zh-TW" sz="825">
                <a:solidFill>
                  <a:srgbClr val="44546A"/>
                </a:solidFill>
                <a:latin typeface="Arial"/>
                <a:ea typeface="Arial"/>
                <a:cs typeface="Arial"/>
                <a:sym typeface="Arial"/>
              </a:rPr>
              <a:t>- </a:t>
            </a:r>
            <a:r>
              <a:rPr lang="zh-TW" altLang="en-US" sz="825">
                <a:solidFill>
                  <a:srgbClr val="A5A5A5"/>
                </a:solidFill>
                <a:latin typeface="Arial"/>
                <a:ea typeface="Arial"/>
                <a:cs typeface="Arial"/>
                <a:sym typeface="Arial"/>
              </a:rPr>
              <a:t>很遺憾您的 阿公粗早餐驗證未通過</a:t>
            </a:r>
            <a:endParaRPr sz="825">
              <a:solidFill>
                <a:srgbClr val="A5A5A5"/>
              </a:solidFill>
              <a:latin typeface="Arial"/>
              <a:ea typeface="Arial"/>
              <a:cs typeface="Arial"/>
              <a:sym typeface="Arial"/>
            </a:endParaRPr>
          </a:p>
        </p:txBody>
      </p:sp>
      <p:pic>
        <p:nvPicPr>
          <p:cNvPr id="2765" name="Google Shape;2765;p273"/>
          <p:cNvPicPr preferRelativeResize="0"/>
          <p:nvPr/>
        </p:nvPicPr>
        <p:blipFill rotWithShape="1">
          <a:blip r:embed="rId3">
            <a:alphaModFix/>
          </a:blip>
          <a:srcRect/>
          <a:stretch/>
        </p:blipFill>
        <p:spPr>
          <a:xfrm>
            <a:off x="7296946" y="1897827"/>
            <a:ext cx="1038055" cy="396134"/>
          </a:xfrm>
          <a:prstGeom prst="rect">
            <a:avLst/>
          </a:prstGeom>
          <a:noFill/>
          <a:ln>
            <a:noFill/>
          </a:ln>
        </p:spPr>
      </p:pic>
      <p:pic>
        <p:nvPicPr>
          <p:cNvPr id="2766" name="Google Shape;2766;p273"/>
          <p:cNvPicPr preferRelativeResize="0"/>
          <p:nvPr/>
        </p:nvPicPr>
        <p:blipFill rotWithShape="1">
          <a:blip r:embed="rId4">
            <a:alphaModFix/>
          </a:blip>
          <a:srcRect/>
          <a:stretch/>
        </p:blipFill>
        <p:spPr>
          <a:xfrm>
            <a:off x="8486251" y="1897828"/>
            <a:ext cx="1328738" cy="335756"/>
          </a:xfrm>
          <a:prstGeom prst="rect">
            <a:avLst/>
          </a:prstGeom>
          <a:noFill/>
          <a:ln>
            <a:noFill/>
          </a:ln>
        </p:spPr>
      </p:pic>
      <p:pic>
        <p:nvPicPr>
          <p:cNvPr id="2767" name="Google Shape;2767;p273"/>
          <p:cNvPicPr preferRelativeResize="0"/>
          <p:nvPr/>
        </p:nvPicPr>
        <p:blipFill rotWithShape="1">
          <a:blip r:embed="rId5">
            <a:alphaModFix/>
          </a:blip>
          <a:srcRect/>
          <a:stretch/>
        </p:blipFill>
        <p:spPr>
          <a:xfrm>
            <a:off x="8753322" y="2211188"/>
            <a:ext cx="168342" cy="185375"/>
          </a:xfrm>
          <a:prstGeom prst="rect">
            <a:avLst/>
          </a:prstGeom>
          <a:noFill/>
          <a:ln>
            <a:noFill/>
          </a:ln>
        </p:spPr>
      </p:pic>
      <p:pic>
        <p:nvPicPr>
          <p:cNvPr id="2768" name="Google Shape;2768;p273"/>
          <p:cNvPicPr preferRelativeResize="0"/>
          <p:nvPr/>
        </p:nvPicPr>
        <p:blipFill rotWithShape="1">
          <a:blip r:embed="rId6">
            <a:alphaModFix/>
          </a:blip>
          <a:srcRect/>
          <a:stretch/>
        </p:blipFill>
        <p:spPr>
          <a:xfrm>
            <a:off x="8300515" y="2856078"/>
            <a:ext cx="1514475" cy="271463"/>
          </a:xfrm>
          <a:prstGeom prst="rect">
            <a:avLst/>
          </a:prstGeom>
          <a:noFill/>
          <a:ln>
            <a:noFill/>
          </a:ln>
        </p:spPr>
      </p:pic>
      <p:sp>
        <p:nvSpPr>
          <p:cNvPr id="2769" name="Google Shape;2769;p273"/>
          <p:cNvSpPr/>
          <p:nvPr/>
        </p:nvSpPr>
        <p:spPr>
          <a:xfrm>
            <a:off x="8478666" y="3172746"/>
            <a:ext cx="378965" cy="402021"/>
          </a:xfrm>
          <a:prstGeom prst="downArrow">
            <a:avLst>
              <a:gd name="adj1" fmla="val 50000"/>
              <a:gd name="adj2" fmla="val 50000"/>
            </a:avLst>
          </a:prstGeom>
          <a:solidFill>
            <a:schemeClr val="accent1"/>
          </a:solidFill>
          <a:ln w="25400" cap="flat" cmpd="sng">
            <a:solidFill>
              <a:srgbClr val="286979"/>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pic>
        <p:nvPicPr>
          <p:cNvPr id="2770" name="Google Shape;2770;p273"/>
          <p:cNvPicPr preferRelativeResize="0"/>
          <p:nvPr/>
        </p:nvPicPr>
        <p:blipFill rotWithShape="1">
          <a:blip r:embed="rId7">
            <a:alphaModFix/>
          </a:blip>
          <a:srcRect/>
          <a:stretch/>
        </p:blipFill>
        <p:spPr>
          <a:xfrm>
            <a:off x="7860115" y="2929612"/>
            <a:ext cx="664369" cy="164306"/>
          </a:xfrm>
          <a:prstGeom prst="rect">
            <a:avLst/>
          </a:prstGeom>
          <a:noFill/>
          <a:ln>
            <a:noFill/>
          </a:ln>
        </p:spPr>
      </p:pic>
      <p:pic>
        <p:nvPicPr>
          <p:cNvPr id="2771" name="Google Shape;2771;p273"/>
          <p:cNvPicPr preferRelativeResize="0"/>
          <p:nvPr/>
        </p:nvPicPr>
        <p:blipFill rotWithShape="1">
          <a:blip r:embed="rId8">
            <a:alphaModFix/>
          </a:blip>
          <a:srcRect/>
          <a:stretch/>
        </p:blipFill>
        <p:spPr>
          <a:xfrm>
            <a:off x="1910853" y="1790326"/>
            <a:ext cx="4790976" cy="3552214"/>
          </a:xfrm>
          <a:prstGeom prst="rect">
            <a:avLst/>
          </a:prstGeom>
          <a:noFill/>
          <a:ln>
            <a:noFill/>
          </a:ln>
        </p:spPr>
      </p:pic>
      <p:pic>
        <p:nvPicPr>
          <p:cNvPr id="2772" name="Google Shape;2772;p273"/>
          <p:cNvPicPr preferRelativeResize="0"/>
          <p:nvPr/>
        </p:nvPicPr>
        <p:blipFill rotWithShape="1">
          <a:blip r:embed="rId9">
            <a:alphaModFix/>
          </a:blip>
          <a:srcRect/>
          <a:stretch/>
        </p:blipFill>
        <p:spPr>
          <a:xfrm>
            <a:off x="4389848" y="1774969"/>
            <a:ext cx="3200400" cy="1007269"/>
          </a:xfrm>
          <a:prstGeom prst="rect">
            <a:avLst/>
          </a:prstGeom>
          <a:noFill/>
          <a:ln>
            <a:noFill/>
          </a:ln>
        </p:spPr>
      </p:pic>
      <p:pic>
        <p:nvPicPr>
          <p:cNvPr id="2773" name="Google Shape;2773;p273"/>
          <p:cNvPicPr preferRelativeResize="0"/>
          <p:nvPr/>
        </p:nvPicPr>
        <p:blipFill rotWithShape="1">
          <a:blip r:embed="rId10">
            <a:alphaModFix/>
          </a:blip>
          <a:srcRect/>
          <a:stretch/>
        </p:blipFill>
        <p:spPr>
          <a:xfrm>
            <a:off x="8279083" y="3752078"/>
            <a:ext cx="1535906" cy="235744"/>
          </a:xfrm>
          <a:prstGeom prst="rect">
            <a:avLst/>
          </a:prstGeom>
          <a:noFill/>
          <a:ln>
            <a:noFill/>
          </a:ln>
        </p:spPr>
      </p:pic>
      <p:pic>
        <p:nvPicPr>
          <p:cNvPr id="2774" name="Google Shape;2774;p273"/>
          <p:cNvPicPr preferRelativeResize="0"/>
          <p:nvPr/>
        </p:nvPicPr>
        <p:blipFill rotWithShape="1">
          <a:blip r:embed="rId7">
            <a:alphaModFix/>
          </a:blip>
          <a:srcRect/>
          <a:stretch/>
        </p:blipFill>
        <p:spPr>
          <a:xfrm>
            <a:off x="7814298" y="3777880"/>
            <a:ext cx="664369" cy="164306"/>
          </a:xfrm>
          <a:prstGeom prst="rect">
            <a:avLst/>
          </a:prstGeom>
          <a:noFill/>
          <a:ln>
            <a:noFill/>
          </a:ln>
        </p:spPr>
      </p:pic>
    </p:spTree>
    <p:extLst>
      <p:ext uri="{BB962C8B-B14F-4D97-AF65-F5344CB8AC3E}">
        <p14:creationId xmlns:p14="http://schemas.microsoft.com/office/powerpoint/2010/main" val="13801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67"/>
                                        </p:tgtEl>
                                        <p:attrNameLst>
                                          <p:attrName>style.visibility</p:attrName>
                                        </p:attrNameLst>
                                      </p:cBhvr>
                                      <p:to>
                                        <p:strVal val="visible"/>
                                      </p:to>
                                    </p:set>
                                    <p:animEffect transition="in" filter="fade">
                                      <p:cBhvr>
                                        <p:cTn id="13" dur="500"/>
                                        <p:tgtEl>
                                          <p:spTgt spid="2767"/>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27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1"/>
                                          </p:stCondLst>
                                        </p:cTn>
                                        <p:tgtEl>
                                          <p:spTgt spid="277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7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8"/>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2769"/>
                                        </p:tgtEl>
                                        <p:attrNameLst>
                                          <p:attrName>style.visibility</p:attrName>
                                        </p:attrNameLst>
                                      </p:cBhvr>
                                      <p:to>
                                        <p:strVal val="visible"/>
                                      </p:to>
                                    </p:set>
                                    <p:animEffect transition="in" filter="fade">
                                      <p:cBhvr>
                                        <p:cTn id="27" dur="1000"/>
                                        <p:tgtEl>
                                          <p:spTgt spid="2769"/>
                                        </p:tgtEl>
                                      </p:cBhvr>
                                    </p:animEffec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7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73"/>
                                        </p:tgtEl>
                                        <p:attrNameLst>
                                          <p:attrName>style.visibility</p:attrName>
                                        </p:attrNameLst>
                                      </p:cBhvr>
                                      <p:to>
                                        <p:strVal val="visible"/>
                                      </p:to>
                                    </p:set>
                                  </p:childTnLst>
                                </p:cTn>
                              </p:par>
                            </p:childTnLst>
                          </p:cTn>
                        </p:par>
                        <p:par>
                          <p:cTn id="33" fill="hold">
                            <p:stCondLst>
                              <p:cond delay="1001"/>
                            </p:stCondLst>
                            <p:childTnLst>
                              <p:par>
                                <p:cTn id="34" presetID="1" presetClass="entr" presetSubtype="0" fill="hold" nodeType="afterEffect">
                                  <p:stCondLst>
                                    <p:cond delay="500"/>
                                  </p:stCondLst>
                                  <p:childTnLst>
                                    <p:set>
                                      <p:cBhvr>
                                        <p:cTn id="35" dur="1" fill="hold">
                                          <p:stCondLst>
                                            <p:cond delay="0"/>
                                          </p:stCondLst>
                                        </p:cTn>
                                        <p:tgtEl>
                                          <p:spTgt spid="2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78"/>
        <p:cNvGrpSpPr/>
        <p:nvPr/>
      </p:nvGrpSpPr>
      <p:grpSpPr>
        <a:xfrm>
          <a:off x="0" y="0"/>
          <a:ext cx="0" cy="0"/>
          <a:chOff x="0" y="0"/>
          <a:chExt cx="0" cy="0"/>
        </a:xfrm>
      </p:grpSpPr>
      <p:sp>
        <p:nvSpPr>
          <p:cNvPr id="2779" name="Google Shape;2779;p274"/>
          <p:cNvSpPr txBox="1">
            <a:spLocks noGrp="1"/>
          </p:cNvSpPr>
          <p:nvPr>
            <p:ph type="ctrTitle"/>
          </p:nvPr>
        </p:nvSpPr>
        <p:spPr>
          <a:xfrm>
            <a:off x="3238424" y="115276"/>
            <a:ext cx="5334778" cy="880965"/>
          </a:xfrm>
          <a:prstGeom prst="rect">
            <a:avLst/>
          </a:prstGeom>
          <a:noFill/>
          <a:ln>
            <a:noFill/>
          </a:ln>
        </p:spPr>
        <p:txBody>
          <a:bodyPr spcFirstLastPara="1" vert="horz" wrap="square" lIns="91425" tIns="45700" rIns="91425" bIns="45700" rtlCol="0" anchor="b" anchorCtr="0">
            <a:noAutofit/>
          </a:bodyPr>
          <a:lstStyle/>
          <a:p>
            <a:pPr>
              <a:spcBef>
                <a:spcPts val="0"/>
              </a:spcBef>
              <a:buClr>
                <a:srgbClr val="562214"/>
              </a:buClr>
              <a:buSzPts val="4300"/>
            </a:pPr>
            <a:r>
              <a:rPr lang="zh-TW" altLang="en-US" sz="4300">
                <a:solidFill>
                  <a:srgbClr val="562214"/>
                </a:solidFill>
                <a:latin typeface="Calibri"/>
                <a:ea typeface="Calibri"/>
                <a:cs typeface="Calibri"/>
                <a:sym typeface="Calibri"/>
              </a:rPr>
              <a:t>搜尋引擎</a:t>
            </a:r>
            <a:endParaRPr/>
          </a:p>
        </p:txBody>
      </p:sp>
      <p:pic>
        <p:nvPicPr>
          <p:cNvPr id="2780" name="Google Shape;2780;p274"/>
          <p:cNvPicPr preferRelativeResize="0"/>
          <p:nvPr/>
        </p:nvPicPr>
        <p:blipFill rotWithShape="1">
          <a:blip r:embed="rId3">
            <a:alphaModFix/>
          </a:blip>
          <a:srcRect/>
          <a:stretch/>
        </p:blipFill>
        <p:spPr>
          <a:xfrm>
            <a:off x="1891973" y="1669187"/>
            <a:ext cx="8027683" cy="4118915"/>
          </a:xfrm>
          <a:prstGeom prst="rect">
            <a:avLst/>
          </a:prstGeom>
          <a:noFill/>
          <a:ln>
            <a:noFill/>
          </a:ln>
        </p:spPr>
      </p:pic>
      <p:sp>
        <p:nvSpPr>
          <p:cNvPr id="2781" name="Google Shape;2781;p274"/>
          <p:cNvSpPr txBox="1">
            <a:spLocks noGrp="1"/>
          </p:cNvSpPr>
          <p:nvPr>
            <p:ph type="subTitle" idx="1"/>
          </p:nvPr>
        </p:nvSpPr>
        <p:spPr>
          <a:xfrm>
            <a:off x="2956560" y="1850064"/>
            <a:ext cx="7406640" cy="1752600"/>
          </a:xfrm>
          <a:prstGeom prst="rect">
            <a:avLst/>
          </a:prstGeom>
          <a:noFill/>
          <a:ln>
            <a:noFill/>
          </a:ln>
        </p:spPr>
        <p:txBody>
          <a:bodyPr spcFirstLastPara="1" vert="horz" wrap="square" lIns="91425" tIns="0" rIns="91425" bIns="45700" rtlCol="0" anchor="t" anchorCtr="0">
            <a:noAutofit/>
          </a:bodyPr>
          <a:lstStyle/>
          <a:p>
            <a:pPr marL="27432" algn="l">
              <a:lnSpc>
                <a:spcPct val="100000"/>
              </a:lnSpc>
              <a:spcBef>
                <a:spcPts val="0"/>
              </a:spcBef>
              <a:buClr>
                <a:schemeClr val="accent1"/>
              </a:buClr>
              <a:buSzPts val="2080"/>
            </a:pPr>
            <a:endParaRPr sz="2600">
              <a:solidFill>
                <a:srgbClr val="341108"/>
              </a:solidFill>
              <a:latin typeface="Constantia"/>
              <a:ea typeface="Constantia"/>
              <a:cs typeface="Constantia"/>
              <a:sym typeface="Constantia"/>
            </a:endParaRPr>
          </a:p>
        </p:txBody>
      </p:sp>
      <p:sp>
        <p:nvSpPr>
          <p:cNvPr id="2782" name="Google Shape;2782;p274"/>
          <p:cNvSpPr txBox="1"/>
          <p:nvPr/>
        </p:nvSpPr>
        <p:spPr>
          <a:xfrm>
            <a:off x="1891972" y="1134740"/>
            <a:ext cx="2095310"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輸入搜尋關鍵字</a:t>
            </a:r>
            <a:endParaRPr/>
          </a:p>
        </p:txBody>
      </p:sp>
      <p:cxnSp>
        <p:nvCxnSpPr>
          <p:cNvPr id="2783" name="Google Shape;2783;p274"/>
          <p:cNvCxnSpPr/>
          <p:nvPr/>
        </p:nvCxnSpPr>
        <p:spPr>
          <a:xfrm>
            <a:off x="3196513" y="1392186"/>
            <a:ext cx="1686508" cy="326476"/>
          </a:xfrm>
          <a:prstGeom prst="straightConnector1">
            <a:avLst/>
          </a:prstGeom>
          <a:noFill/>
          <a:ln w="9525" cap="flat" cmpd="sng">
            <a:solidFill>
              <a:srgbClr val="FF0000"/>
            </a:solidFill>
            <a:prstDash val="solid"/>
            <a:round/>
            <a:headEnd type="none" w="sm" len="sm"/>
            <a:tailEnd type="triangle" w="med" len="med"/>
          </a:ln>
        </p:spPr>
      </p:cxnSp>
      <p:cxnSp>
        <p:nvCxnSpPr>
          <p:cNvPr id="2784" name="Google Shape;2784;p274"/>
          <p:cNvCxnSpPr/>
          <p:nvPr/>
        </p:nvCxnSpPr>
        <p:spPr>
          <a:xfrm rot="10800000">
            <a:off x="4820039" y="1745665"/>
            <a:ext cx="62982" cy="0"/>
          </a:xfrm>
          <a:prstGeom prst="straightConnector1">
            <a:avLst/>
          </a:prstGeom>
          <a:noFill/>
          <a:ln w="9525" cap="flat" cmpd="sng">
            <a:solidFill>
              <a:schemeClr val="accent1"/>
            </a:solidFill>
            <a:prstDash val="solid"/>
            <a:round/>
            <a:headEnd type="none" w="sm" len="sm"/>
            <a:tailEnd type="triangle" w="med" len="med"/>
          </a:ln>
        </p:spPr>
      </p:cxnSp>
      <p:pic>
        <p:nvPicPr>
          <p:cNvPr id="2785" name="Google Shape;2785;p274"/>
          <p:cNvPicPr preferRelativeResize="0"/>
          <p:nvPr/>
        </p:nvPicPr>
        <p:blipFill rotWithShape="1">
          <a:blip r:embed="rId4">
            <a:alphaModFix/>
          </a:blip>
          <a:srcRect/>
          <a:stretch/>
        </p:blipFill>
        <p:spPr>
          <a:xfrm>
            <a:off x="4899000" y="1723951"/>
            <a:ext cx="799672" cy="145019"/>
          </a:xfrm>
          <a:prstGeom prst="rect">
            <a:avLst/>
          </a:prstGeom>
          <a:noFill/>
          <a:ln>
            <a:noFill/>
          </a:ln>
        </p:spPr>
      </p:pic>
      <p:sp>
        <p:nvSpPr>
          <p:cNvPr id="2786" name="Google Shape;2786;p274"/>
          <p:cNvSpPr txBox="1"/>
          <p:nvPr/>
        </p:nvSpPr>
        <p:spPr>
          <a:xfrm>
            <a:off x="7822162" y="1348372"/>
            <a:ext cx="1819470"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點擊搜尋鍵</a:t>
            </a:r>
            <a:endParaRPr/>
          </a:p>
        </p:txBody>
      </p:sp>
      <p:cxnSp>
        <p:nvCxnSpPr>
          <p:cNvPr id="2787" name="Google Shape;2787;p274"/>
          <p:cNvCxnSpPr>
            <a:endCxn id="2788" idx="6"/>
          </p:cNvCxnSpPr>
          <p:nvPr/>
        </p:nvCxnSpPr>
        <p:spPr>
          <a:xfrm flipH="1">
            <a:off x="5978631" y="1521634"/>
            <a:ext cx="1895400" cy="268800"/>
          </a:xfrm>
          <a:prstGeom prst="straightConnector1">
            <a:avLst/>
          </a:prstGeom>
          <a:noFill/>
          <a:ln w="9525" cap="flat" cmpd="sng">
            <a:solidFill>
              <a:srgbClr val="FF0000"/>
            </a:solidFill>
            <a:prstDash val="solid"/>
            <a:round/>
            <a:headEnd type="none" w="sm" len="sm"/>
            <a:tailEnd type="triangle" w="med" len="med"/>
          </a:ln>
        </p:spPr>
      </p:cxnSp>
      <p:sp>
        <p:nvSpPr>
          <p:cNvPr id="2788" name="Google Shape;2788;p274"/>
          <p:cNvSpPr/>
          <p:nvPr/>
        </p:nvSpPr>
        <p:spPr>
          <a:xfrm>
            <a:off x="5664659" y="1695168"/>
            <a:ext cx="313973" cy="190535"/>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chemeClr val="dk1"/>
              </a:solidFill>
              <a:latin typeface="Constantia"/>
              <a:ea typeface="Constantia"/>
              <a:cs typeface="Constantia"/>
              <a:sym typeface="Constantia"/>
            </a:endParaRPr>
          </a:p>
        </p:txBody>
      </p:sp>
    </p:spTree>
    <p:extLst>
      <p:ext uri="{BB962C8B-B14F-4D97-AF65-F5344CB8AC3E}">
        <p14:creationId xmlns:p14="http://schemas.microsoft.com/office/powerpoint/2010/main" val="81282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sp>
        <p:nvSpPr>
          <p:cNvPr id="2793" name="Google Shape;2793;p275"/>
          <p:cNvSpPr txBox="1">
            <a:spLocks noGrp="1"/>
          </p:cNvSpPr>
          <p:nvPr>
            <p:ph type="ctrTitle"/>
          </p:nvPr>
        </p:nvSpPr>
        <p:spPr>
          <a:xfrm>
            <a:off x="3154079" y="271470"/>
            <a:ext cx="5334778" cy="880965"/>
          </a:xfrm>
          <a:prstGeom prst="rect">
            <a:avLst/>
          </a:prstGeom>
          <a:noFill/>
          <a:ln>
            <a:noFill/>
          </a:ln>
        </p:spPr>
        <p:txBody>
          <a:bodyPr spcFirstLastPara="1" vert="horz" wrap="square" lIns="91425" tIns="45700" rIns="91425" bIns="45700" rtlCol="0" anchor="b" anchorCtr="0">
            <a:noAutofit/>
          </a:bodyPr>
          <a:lstStyle/>
          <a:p>
            <a:pPr>
              <a:spcBef>
                <a:spcPts val="0"/>
              </a:spcBef>
              <a:buClr>
                <a:srgbClr val="562214"/>
              </a:buClr>
              <a:buSzPts val="4300"/>
            </a:pPr>
            <a:r>
              <a:rPr lang="zh-TW" altLang="en-US" sz="4300">
                <a:solidFill>
                  <a:srgbClr val="562214"/>
                </a:solidFill>
                <a:latin typeface="Constantia"/>
                <a:ea typeface="Constantia"/>
                <a:cs typeface="Constantia"/>
                <a:sym typeface="Constantia"/>
              </a:rPr>
              <a:t>搜尋引擎</a:t>
            </a:r>
            <a:endParaRPr/>
          </a:p>
        </p:txBody>
      </p:sp>
      <p:sp>
        <p:nvSpPr>
          <p:cNvPr id="2794" name="Google Shape;2794;p275"/>
          <p:cNvSpPr txBox="1">
            <a:spLocks noGrp="1"/>
          </p:cNvSpPr>
          <p:nvPr>
            <p:ph type="subTitle" idx="1"/>
          </p:nvPr>
        </p:nvSpPr>
        <p:spPr>
          <a:xfrm>
            <a:off x="2956560" y="1850064"/>
            <a:ext cx="7406640" cy="1752600"/>
          </a:xfrm>
          <a:prstGeom prst="rect">
            <a:avLst/>
          </a:prstGeom>
          <a:noFill/>
          <a:ln>
            <a:noFill/>
          </a:ln>
        </p:spPr>
        <p:txBody>
          <a:bodyPr spcFirstLastPara="1" vert="horz" wrap="square" lIns="91425" tIns="0" rIns="91425" bIns="45700" rtlCol="0" anchor="t" anchorCtr="0">
            <a:noAutofit/>
          </a:bodyPr>
          <a:lstStyle/>
          <a:p>
            <a:pPr marL="27432" algn="l">
              <a:lnSpc>
                <a:spcPct val="100000"/>
              </a:lnSpc>
              <a:spcBef>
                <a:spcPts val="0"/>
              </a:spcBef>
              <a:buClr>
                <a:schemeClr val="accent1"/>
              </a:buClr>
              <a:buSzPts val="2080"/>
            </a:pPr>
            <a:endParaRPr sz="2600">
              <a:solidFill>
                <a:srgbClr val="341108"/>
              </a:solidFill>
              <a:latin typeface="Constantia"/>
              <a:ea typeface="Constantia"/>
              <a:cs typeface="Constantia"/>
              <a:sym typeface="Constantia"/>
            </a:endParaRPr>
          </a:p>
        </p:txBody>
      </p:sp>
      <p:cxnSp>
        <p:nvCxnSpPr>
          <p:cNvPr id="2795" name="Google Shape;2795;p275"/>
          <p:cNvCxnSpPr/>
          <p:nvPr/>
        </p:nvCxnSpPr>
        <p:spPr>
          <a:xfrm rot="10800000">
            <a:off x="4820039" y="1745665"/>
            <a:ext cx="62982" cy="0"/>
          </a:xfrm>
          <a:prstGeom prst="straightConnector1">
            <a:avLst/>
          </a:prstGeom>
          <a:noFill/>
          <a:ln w="9525" cap="flat" cmpd="sng">
            <a:solidFill>
              <a:schemeClr val="accent1"/>
            </a:solidFill>
            <a:prstDash val="solid"/>
            <a:round/>
            <a:headEnd type="none" w="sm" len="sm"/>
            <a:tailEnd type="triangle" w="med" len="med"/>
          </a:ln>
        </p:spPr>
      </p:cxnSp>
      <p:pic>
        <p:nvPicPr>
          <p:cNvPr id="2796" name="Google Shape;2796;p275"/>
          <p:cNvPicPr preferRelativeResize="0"/>
          <p:nvPr/>
        </p:nvPicPr>
        <p:blipFill rotWithShape="1">
          <a:blip r:embed="rId3">
            <a:alphaModFix/>
          </a:blip>
          <a:srcRect/>
          <a:stretch/>
        </p:blipFill>
        <p:spPr>
          <a:xfrm>
            <a:off x="2506410" y="1647322"/>
            <a:ext cx="6519036" cy="4353428"/>
          </a:xfrm>
          <a:prstGeom prst="rect">
            <a:avLst/>
          </a:prstGeom>
          <a:noFill/>
          <a:ln>
            <a:noFill/>
          </a:ln>
        </p:spPr>
      </p:pic>
      <p:sp>
        <p:nvSpPr>
          <p:cNvPr id="2797" name="Google Shape;2797;p275"/>
          <p:cNvSpPr txBox="1"/>
          <p:nvPr/>
        </p:nvSpPr>
        <p:spPr>
          <a:xfrm>
            <a:off x="9025446" y="1219678"/>
            <a:ext cx="1539917"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選擇景線</a:t>
            </a:r>
            <a:endParaRPr/>
          </a:p>
        </p:txBody>
      </p:sp>
      <p:sp>
        <p:nvSpPr>
          <p:cNvPr id="2798" name="Google Shape;2798;p275"/>
          <p:cNvSpPr txBox="1"/>
          <p:nvPr/>
        </p:nvSpPr>
        <p:spPr>
          <a:xfrm>
            <a:off x="9025448" y="1749886"/>
            <a:ext cx="1539917"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選擇景區</a:t>
            </a:r>
            <a:endParaRPr/>
          </a:p>
        </p:txBody>
      </p:sp>
      <p:sp>
        <p:nvSpPr>
          <p:cNvPr id="2799" name="Google Shape;2799;p275"/>
          <p:cNvSpPr txBox="1"/>
          <p:nvPr/>
        </p:nvSpPr>
        <p:spPr>
          <a:xfrm>
            <a:off x="9025447" y="2326051"/>
            <a:ext cx="1539917"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選擇故事</a:t>
            </a:r>
            <a:endParaRPr/>
          </a:p>
        </p:txBody>
      </p:sp>
      <p:pic>
        <p:nvPicPr>
          <p:cNvPr id="2800" name="Google Shape;2800;p275"/>
          <p:cNvPicPr preferRelativeResize="0"/>
          <p:nvPr/>
        </p:nvPicPr>
        <p:blipFill rotWithShape="1">
          <a:blip r:embed="rId4">
            <a:alphaModFix/>
          </a:blip>
          <a:srcRect/>
          <a:stretch/>
        </p:blipFill>
        <p:spPr>
          <a:xfrm>
            <a:off x="2557001" y="2225614"/>
            <a:ext cx="6468447" cy="3782587"/>
          </a:xfrm>
          <a:prstGeom prst="rect">
            <a:avLst/>
          </a:prstGeom>
          <a:noFill/>
          <a:ln>
            <a:noFill/>
          </a:ln>
        </p:spPr>
      </p:pic>
      <p:cxnSp>
        <p:nvCxnSpPr>
          <p:cNvPr id="2801" name="Google Shape;2801;p275"/>
          <p:cNvCxnSpPr/>
          <p:nvPr/>
        </p:nvCxnSpPr>
        <p:spPr>
          <a:xfrm flipH="1">
            <a:off x="3917302" y="1367688"/>
            <a:ext cx="5108144" cy="857926"/>
          </a:xfrm>
          <a:prstGeom prst="straightConnector1">
            <a:avLst/>
          </a:prstGeom>
          <a:noFill/>
          <a:ln w="9525" cap="flat" cmpd="sng">
            <a:solidFill>
              <a:srgbClr val="FF0000"/>
            </a:solidFill>
            <a:prstDash val="solid"/>
            <a:round/>
            <a:headEnd type="none" w="sm" len="sm"/>
            <a:tailEnd type="triangle" w="med" len="med"/>
          </a:ln>
        </p:spPr>
      </p:cxnSp>
      <p:pic>
        <p:nvPicPr>
          <p:cNvPr id="2802" name="Google Shape;2802;p275"/>
          <p:cNvPicPr preferRelativeResize="0"/>
          <p:nvPr/>
        </p:nvPicPr>
        <p:blipFill rotWithShape="1">
          <a:blip r:embed="rId5">
            <a:alphaModFix/>
          </a:blip>
          <a:srcRect/>
          <a:stretch/>
        </p:blipFill>
        <p:spPr>
          <a:xfrm>
            <a:off x="2566900" y="2225613"/>
            <a:ext cx="6509136" cy="4513676"/>
          </a:xfrm>
          <a:prstGeom prst="rect">
            <a:avLst/>
          </a:prstGeom>
          <a:noFill/>
          <a:ln>
            <a:noFill/>
          </a:ln>
        </p:spPr>
      </p:pic>
      <p:cxnSp>
        <p:nvCxnSpPr>
          <p:cNvPr id="2803" name="Google Shape;2803;p275"/>
          <p:cNvCxnSpPr>
            <a:stCxn id="2798" idx="1"/>
          </p:cNvCxnSpPr>
          <p:nvPr/>
        </p:nvCxnSpPr>
        <p:spPr>
          <a:xfrm flipH="1">
            <a:off x="4570147" y="1899927"/>
            <a:ext cx="4455300" cy="423900"/>
          </a:xfrm>
          <a:prstGeom prst="straightConnector1">
            <a:avLst/>
          </a:prstGeom>
          <a:noFill/>
          <a:ln w="9525" cap="flat" cmpd="sng">
            <a:solidFill>
              <a:srgbClr val="FF0000"/>
            </a:solidFill>
            <a:prstDash val="solid"/>
            <a:round/>
            <a:headEnd type="none" w="sm" len="sm"/>
            <a:tailEnd type="triangle" w="med" len="med"/>
          </a:ln>
        </p:spPr>
      </p:cxnSp>
      <p:pic>
        <p:nvPicPr>
          <p:cNvPr id="2804" name="Google Shape;2804;p275"/>
          <p:cNvPicPr preferRelativeResize="0"/>
          <p:nvPr/>
        </p:nvPicPr>
        <p:blipFill rotWithShape="1">
          <a:blip r:embed="rId6">
            <a:alphaModFix/>
          </a:blip>
          <a:srcRect/>
          <a:stretch/>
        </p:blipFill>
        <p:spPr>
          <a:xfrm>
            <a:off x="2566900" y="2225614"/>
            <a:ext cx="6477133" cy="3901955"/>
          </a:xfrm>
          <a:prstGeom prst="rect">
            <a:avLst/>
          </a:prstGeom>
          <a:noFill/>
          <a:ln>
            <a:noFill/>
          </a:ln>
        </p:spPr>
      </p:pic>
      <p:cxnSp>
        <p:nvCxnSpPr>
          <p:cNvPr id="2805" name="Google Shape;2805;p275"/>
          <p:cNvCxnSpPr/>
          <p:nvPr/>
        </p:nvCxnSpPr>
        <p:spPr>
          <a:xfrm rot="10800000">
            <a:off x="5351721" y="2464551"/>
            <a:ext cx="3673724" cy="0"/>
          </a:xfrm>
          <a:prstGeom prst="straightConnector1">
            <a:avLst/>
          </a:prstGeom>
          <a:noFill/>
          <a:ln w="9525" cap="flat" cmpd="sng">
            <a:solidFill>
              <a:srgbClr val="FF0000"/>
            </a:solidFill>
            <a:prstDash val="solid"/>
            <a:round/>
            <a:headEnd type="none" w="sm" len="sm"/>
            <a:tailEnd type="triangle" w="med" len="med"/>
          </a:ln>
        </p:spPr>
      </p:cxnSp>
    </p:spTree>
    <p:extLst>
      <p:ext uri="{BB962C8B-B14F-4D97-AF65-F5344CB8AC3E}">
        <p14:creationId xmlns:p14="http://schemas.microsoft.com/office/powerpoint/2010/main" val="36206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0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1"/>
                                          </p:stCondLst>
                                        </p:cTn>
                                        <p:tgtEl>
                                          <p:spTgt spid="280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8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1"/>
                                          </p:stCondLst>
                                        </p:cTn>
                                        <p:tgtEl>
                                          <p:spTgt spid="280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09"/>
        <p:cNvGrpSpPr/>
        <p:nvPr/>
      </p:nvGrpSpPr>
      <p:grpSpPr>
        <a:xfrm>
          <a:off x="0" y="0"/>
          <a:ext cx="0" cy="0"/>
          <a:chOff x="0" y="0"/>
          <a:chExt cx="0" cy="0"/>
        </a:xfrm>
      </p:grpSpPr>
      <p:sp>
        <p:nvSpPr>
          <p:cNvPr id="2810" name="Google Shape;2810;p276"/>
          <p:cNvSpPr txBox="1">
            <a:spLocks noGrp="1"/>
          </p:cNvSpPr>
          <p:nvPr>
            <p:ph type="ctrTitle"/>
          </p:nvPr>
        </p:nvSpPr>
        <p:spPr>
          <a:xfrm>
            <a:off x="3400470" y="221414"/>
            <a:ext cx="5334778" cy="880965"/>
          </a:xfrm>
          <a:prstGeom prst="rect">
            <a:avLst/>
          </a:prstGeom>
          <a:noFill/>
          <a:ln>
            <a:noFill/>
          </a:ln>
        </p:spPr>
        <p:txBody>
          <a:bodyPr spcFirstLastPara="1" vert="horz" wrap="square" lIns="91425" tIns="45700" rIns="91425" bIns="45700" rtlCol="0" anchor="b" anchorCtr="0">
            <a:noAutofit/>
          </a:bodyPr>
          <a:lstStyle/>
          <a:p>
            <a:pPr>
              <a:spcBef>
                <a:spcPts val="0"/>
              </a:spcBef>
              <a:buClr>
                <a:srgbClr val="562214"/>
              </a:buClr>
              <a:buSzPts val="4300"/>
            </a:pPr>
            <a:r>
              <a:rPr lang="zh-TW" altLang="en-US" sz="4300" dirty="0">
                <a:solidFill>
                  <a:srgbClr val="562214"/>
                </a:solidFill>
                <a:latin typeface="Constantia"/>
                <a:ea typeface="Constantia"/>
                <a:cs typeface="Constantia"/>
                <a:sym typeface="Constantia"/>
              </a:rPr>
              <a:t>進階搜尋</a:t>
            </a:r>
            <a:endParaRPr dirty="0"/>
          </a:p>
        </p:txBody>
      </p:sp>
      <p:sp>
        <p:nvSpPr>
          <p:cNvPr id="2811" name="Google Shape;2811;p276"/>
          <p:cNvSpPr txBox="1">
            <a:spLocks noGrp="1"/>
          </p:cNvSpPr>
          <p:nvPr>
            <p:ph type="subTitle" idx="1"/>
          </p:nvPr>
        </p:nvSpPr>
        <p:spPr>
          <a:xfrm>
            <a:off x="2956560" y="1850064"/>
            <a:ext cx="7406640" cy="1752600"/>
          </a:xfrm>
          <a:prstGeom prst="rect">
            <a:avLst/>
          </a:prstGeom>
          <a:noFill/>
          <a:ln>
            <a:noFill/>
          </a:ln>
        </p:spPr>
        <p:txBody>
          <a:bodyPr spcFirstLastPara="1" vert="horz" wrap="square" lIns="91425" tIns="0" rIns="91425" bIns="45700" rtlCol="0" anchor="t" anchorCtr="0">
            <a:noAutofit/>
          </a:bodyPr>
          <a:lstStyle/>
          <a:p>
            <a:pPr marL="27432" algn="l">
              <a:lnSpc>
                <a:spcPct val="100000"/>
              </a:lnSpc>
              <a:spcBef>
                <a:spcPts val="0"/>
              </a:spcBef>
              <a:buClr>
                <a:schemeClr val="accent1"/>
              </a:buClr>
              <a:buSzPts val="2080"/>
            </a:pPr>
            <a:endParaRPr sz="2600">
              <a:solidFill>
                <a:srgbClr val="341108"/>
              </a:solidFill>
              <a:latin typeface="Constantia"/>
              <a:ea typeface="Constantia"/>
              <a:cs typeface="Constantia"/>
              <a:sym typeface="Constantia"/>
            </a:endParaRPr>
          </a:p>
        </p:txBody>
      </p:sp>
      <p:cxnSp>
        <p:nvCxnSpPr>
          <p:cNvPr id="2812" name="Google Shape;2812;p276"/>
          <p:cNvCxnSpPr/>
          <p:nvPr/>
        </p:nvCxnSpPr>
        <p:spPr>
          <a:xfrm rot="10800000">
            <a:off x="4820039" y="1745665"/>
            <a:ext cx="62982" cy="0"/>
          </a:xfrm>
          <a:prstGeom prst="straightConnector1">
            <a:avLst/>
          </a:prstGeom>
          <a:noFill/>
          <a:ln w="9525" cap="flat" cmpd="sng">
            <a:solidFill>
              <a:schemeClr val="accent1"/>
            </a:solidFill>
            <a:prstDash val="solid"/>
            <a:round/>
            <a:headEnd type="none" w="sm" len="sm"/>
            <a:tailEnd type="triangle" w="med" len="med"/>
          </a:ln>
        </p:spPr>
      </p:cxnSp>
      <p:pic>
        <p:nvPicPr>
          <p:cNvPr id="2813" name="Google Shape;2813;p276"/>
          <p:cNvPicPr preferRelativeResize="0"/>
          <p:nvPr/>
        </p:nvPicPr>
        <p:blipFill rotWithShape="1">
          <a:blip r:embed="rId3">
            <a:alphaModFix/>
          </a:blip>
          <a:srcRect/>
          <a:stretch/>
        </p:blipFill>
        <p:spPr>
          <a:xfrm>
            <a:off x="2016920" y="1681346"/>
            <a:ext cx="8158163" cy="328613"/>
          </a:xfrm>
          <a:prstGeom prst="rect">
            <a:avLst/>
          </a:prstGeom>
          <a:noFill/>
          <a:ln>
            <a:noFill/>
          </a:ln>
        </p:spPr>
      </p:pic>
      <p:pic>
        <p:nvPicPr>
          <p:cNvPr id="2814" name="Google Shape;2814;p276"/>
          <p:cNvPicPr preferRelativeResize="0"/>
          <p:nvPr/>
        </p:nvPicPr>
        <p:blipFill rotWithShape="1">
          <a:blip r:embed="rId4">
            <a:alphaModFix/>
          </a:blip>
          <a:srcRect/>
          <a:stretch/>
        </p:blipFill>
        <p:spPr>
          <a:xfrm>
            <a:off x="1995488" y="1681347"/>
            <a:ext cx="8179594" cy="2307431"/>
          </a:xfrm>
          <a:prstGeom prst="rect">
            <a:avLst/>
          </a:prstGeom>
          <a:noFill/>
          <a:ln>
            <a:noFill/>
          </a:ln>
        </p:spPr>
      </p:pic>
      <p:sp>
        <p:nvSpPr>
          <p:cNvPr id="2815" name="Google Shape;2815;p276"/>
          <p:cNvSpPr txBox="1"/>
          <p:nvPr/>
        </p:nvSpPr>
        <p:spPr>
          <a:xfrm>
            <a:off x="1866900" y="968892"/>
            <a:ext cx="1140666"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點擊按鈕</a:t>
            </a:r>
            <a:endParaRPr/>
          </a:p>
        </p:txBody>
      </p:sp>
      <p:cxnSp>
        <p:nvCxnSpPr>
          <p:cNvPr id="2816" name="Google Shape;2816;p276"/>
          <p:cNvCxnSpPr/>
          <p:nvPr/>
        </p:nvCxnSpPr>
        <p:spPr>
          <a:xfrm flipH="1">
            <a:off x="2305493" y="1232048"/>
            <a:ext cx="7974" cy="449298"/>
          </a:xfrm>
          <a:prstGeom prst="straightConnector1">
            <a:avLst/>
          </a:prstGeom>
          <a:noFill/>
          <a:ln w="9525" cap="flat" cmpd="sng">
            <a:solidFill>
              <a:srgbClr val="FF0000"/>
            </a:solidFill>
            <a:prstDash val="solid"/>
            <a:round/>
            <a:headEnd type="none" w="sm" len="sm"/>
            <a:tailEnd type="triangle" w="med" len="med"/>
          </a:ln>
        </p:spPr>
      </p:cxnSp>
      <p:sp>
        <p:nvSpPr>
          <p:cNvPr id="2817" name="Google Shape;2817;p276"/>
          <p:cNvSpPr txBox="1"/>
          <p:nvPr/>
        </p:nvSpPr>
        <p:spPr>
          <a:xfrm>
            <a:off x="8166692" y="2035170"/>
            <a:ext cx="1650705"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選擇身分</a:t>
            </a:r>
            <a:endParaRPr/>
          </a:p>
        </p:txBody>
      </p:sp>
      <p:cxnSp>
        <p:nvCxnSpPr>
          <p:cNvPr id="2818" name="Google Shape;2818;p276"/>
          <p:cNvCxnSpPr>
            <a:stCxn id="2817" idx="1"/>
          </p:cNvCxnSpPr>
          <p:nvPr/>
        </p:nvCxnSpPr>
        <p:spPr>
          <a:xfrm flipH="1">
            <a:off x="4299091" y="2185211"/>
            <a:ext cx="3867600" cy="377100"/>
          </a:xfrm>
          <a:prstGeom prst="straightConnector1">
            <a:avLst/>
          </a:prstGeom>
          <a:noFill/>
          <a:ln w="9525" cap="flat" cmpd="sng">
            <a:solidFill>
              <a:srgbClr val="FF0000"/>
            </a:solidFill>
            <a:prstDash val="solid"/>
            <a:round/>
            <a:headEnd type="none" w="sm" len="sm"/>
            <a:tailEnd type="triangle" w="med" len="med"/>
          </a:ln>
        </p:spPr>
      </p:cxnSp>
      <p:sp>
        <p:nvSpPr>
          <p:cNvPr id="2819" name="Google Shape;2819;p276"/>
          <p:cNvSpPr txBox="1"/>
          <p:nvPr/>
        </p:nvSpPr>
        <p:spPr>
          <a:xfrm>
            <a:off x="8166691" y="2462545"/>
            <a:ext cx="1341782" cy="300082"/>
          </a:xfrm>
          <a:prstGeom prst="rect">
            <a:avLst/>
          </a:prstGeom>
          <a:noFill/>
          <a:ln>
            <a:noFill/>
          </a:ln>
        </p:spPr>
        <p:txBody>
          <a:bodyPr spcFirstLastPara="1" wrap="square" lIns="91425" tIns="45700" rIns="91425" bIns="45700" anchor="t" anchorCtr="0">
            <a:noAutofit/>
          </a:bodyPr>
          <a:lstStyle/>
          <a:p>
            <a:r>
              <a:rPr lang="zh-TW" altLang="en-US" sz="1350">
                <a:solidFill>
                  <a:srgbClr val="296C7D"/>
                </a:solidFill>
                <a:latin typeface="Constantia"/>
                <a:ea typeface="Constantia"/>
                <a:cs typeface="Constantia"/>
                <a:sym typeface="Constantia"/>
              </a:rPr>
              <a:t>選擇地區</a:t>
            </a:r>
            <a:endParaRPr/>
          </a:p>
        </p:txBody>
      </p:sp>
      <p:cxnSp>
        <p:nvCxnSpPr>
          <p:cNvPr id="2820" name="Google Shape;2820;p276"/>
          <p:cNvCxnSpPr>
            <a:stCxn id="2819" idx="1"/>
          </p:cNvCxnSpPr>
          <p:nvPr/>
        </p:nvCxnSpPr>
        <p:spPr>
          <a:xfrm flipH="1">
            <a:off x="3969091" y="2612586"/>
            <a:ext cx="4197600" cy="277200"/>
          </a:xfrm>
          <a:prstGeom prst="straightConnector1">
            <a:avLst/>
          </a:prstGeom>
          <a:noFill/>
          <a:ln w="9525" cap="flat" cmpd="sng">
            <a:solidFill>
              <a:schemeClr val="accent1"/>
            </a:solidFill>
            <a:prstDash val="solid"/>
            <a:round/>
            <a:headEnd type="none" w="sm" len="sm"/>
            <a:tailEnd type="triangle" w="med" len="med"/>
          </a:ln>
        </p:spPr>
      </p:cxnSp>
      <p:sp>
        <p:nvSpPr>
          <p:cNvPr id="2821" name="Google Shape;2821;p276"/>
          <p:cNvSpPr txBox="1"/>
          <p:nvPr/>
        </p:nvSpPr>
        <p:spPr>
          <a:xfrm>
            <a:off x="7825409" y="3034631"/>
            <a:ext cx="2107096" cy="300082"/>
          </a:xfrm>
          <a:prstGeom prst="rect">
            <a:avLst/>
          </a:prstGeom>
          <a:noFill/>
          <a:ln>
            <a:noFill/>
          </a:ln>
        </p:spPr>
        <p:txBody>
          <a:bodyPr spcFirstLastPara="1" wrap="square" lIns="91425" tIns="45700" rIns="91425" bIns="45700" anchor="t" anchorCtr="0">
            <a:noAutofit/>
          </a:bodyPr>
          <a:lstStyle/>
          <a:p>
            <a:r>
              <a:rPr lang="zh-TW" altLang="en-US" sz="1350">
                <a:solidFill>
                  <a:srgbClr val="232D46"/>
                </a:solidFill>
                <a:latin typeface="Constantia"/>
                <a:ea typeface="Constantia"/>
                <a:cs typeface="Constantia"/>
                <a:sym typeface="Constantia"/>
              </a:rPr>
              <a:t>選擇主題、類型、範疇</a:t>
            </a:r>
            <a:endParaRPr/>
          </a:p>
        </p:txBody>
      </p:sp>
      <p:cxnSp>
        <p:nvCxnSpPr>
          <p:cNvPr id="2822" name="Google Shape;2822;p276"/>
          <p:cNvCxnSpPr>
            <a:stCxn id="2821" idx="1"/>
          </p:cNvCxnSpPr>
          <p:nvPr/>
        </p:nvCxnSpPr>
        <p:spPr>
          <a:xfrm flipH="1">
            <a:off x="6443909" y="3184672"/>
            <a:ext cx="1381500" cy="17700"/>
          </a:xfrm>
          <a:prstGeom prst="straightConnector1">
            <a:avLst/>
          </a:prstGeom>
          <a:noFill/>
          <a:ln w="9525" cap="flat" cmpd="sng">
            <a:solidFill>
              <a:srgbClr val="354369"/>
            </a:solidFill>
            <a:prstDash val="solid"/>
            <a:round/>
            <a:headEnd type="none" w="sm" len="sm"/>
            <a:tailEnd type="triangle" w="med" len="med"/>
          </a:ln>
        </p:spPr>
      </p:cxnSp>
      <p:pic>
        <p:nvPicPr>
          <p:cNvPr id="2823" name="Google Shape;2823;p276"/>
          <p:cNvPicPr preferRelativeResize="0"/>
          <p:nvPr/>
        </p:nvPicPr>
        <p:blipFill rotWithShape="1">
          <a:blip r:embed="rId5">
            <a:alphaModFix/>
          </a:blip>
          <a:srcRect/>
          <a:stretch/>
        </p:blipFill>
        <p:spPr>
          <a:xfrm>
            <a:off x="2388001" y="3127803"/>
            <a:ext cx="3979069" cy="200025"/>
          </a:xfrm>
          <a:prstGeom prst="rect">
            <a:avLst/>
          </a:prstGeom>
          <a:noFill/>
          <a:ln>
            <a:noFill/>
          </a:ln>
        </p:spPr>
      </p:pic>
      <p:pic>
        <p:nvPicPr>
          <p:cNvPr id="2824" name="Google Shape;2824;p276"/>
          <p:cNvPicPr preferRelativeResize="0"/>
          <p:nvPr/>
        </p:nvPicPr>
        <p:blipFill rotWithShape="1">
          <a:blip r:embed="rId6">
            <a:alphaModFix/>
          </a:blip>
          <a:srcRect/>
          <a:stretch/>
        </p:blipFill>
        <p:spPr>
          <a:xfrm>
            <a:off x="2388001" y="2569051"/>
            <a:ext cx="1293019" cy="157163"/>
          </a:xfrm>
          <a:prstGeom prst="rect">
            <a:avLst/>
          </a:prstGeom>
          <a:noFill/>
          <a:ln>
            <a:noFill/>
          </a:ln>
        </p:spPr>
      </p:pic>
      <p:sp>
        <p:nvSpPr>
          <p:cNvPr id="2825" name="Google Shape;2825;p276"/>
          <p:cNvSpPr txBox="1"/>
          <p:nvPr/>
        </p:nvSpPr>
        <p:spPr>
          <a:xfrm>
            <a:off x="7853486" y="3470086"/>
            <a:ext cx="1963910" cy="300082"/>
          </a:xfrm>
          <a:prstGeom prst="rect">
            <a:avLst/>
          </a:prstGeom>
          <a:noFill/>
          <a:ln>
            <a:noFill/>
          </a:ln>
        </p:spPr>
        <p:txBody>
          <a:bodyPr spcFirstLastPara="1" wrap="square" lIns="91425" tIns="45700" rIns="91425" bIns="45700" anchor="t" anchorCtr="0">
            <a:noAutofit/>
          </a:bodyPr>
          <a:lstStyle/>
          <a:p>
            <a:r>
              <a:rPr lang="zh-TW" altLang="en-US" sz="1350">
                <a:solidFill>
                  <a:srgbClr val="C58C00"/>
                </a:solidFill>
                <a:latin typeface="Constantia"/>
                <a:ea typeface="Constantia"/>
                <a:cs typeface="Constantia"/>
                <a:sym typeface="Constantia"/>
              </a:rPr>
              <a:t>選擇媒體類型</a:t>
            </a:r>
            <a:endParaRPr/>
          </a:p>
        </p:txBody>
      </p:sp>
      <p:cxnSp>
        <p:nvCxnSpPr>
          <p:cNvPr id="2826" name="Google Shape;2826;p276"/>
          <p:cNvCxnSpPr/>
          <p:nvPr/>
        </p:nvCxnSpPr>
        <p:spPr>
          <a:xfrm rot="10800000">
            <a:off x="5171661" y="3553820"/>
            <a:ext cx="2653748" cy="58563"/>
          </a:xfrm>
          <a:prstGeom prst="straightConnector1">
            <a:avLst/>
          </a:prstGeom>
          <a:noFill/>
          <a:ln w="9525" cap="flat" cmpd="sng">
            <a:solidFill>
              <a:srgbClr val="C58C00"/>
            </a:solidFill>
            <a:prstDash val="solid"/>
            <a:round/>
            <a:headEnd type="none" w="sm" len="sm"/>
            <a:tailEnd type="triangle" w="med" len="med"/>
          </a:ln>
        </p:spPr>
      </p:cxnSp>
      <p:pic>
        <p:nvPicPr>
          <p:cNvPr id="2827" name="Google Shape;2827;p276"/>
          <p:cNvPicPr preferRelativeResize="0"/>
          <p:nvPr/>
        </p:nvPicPr>
        <p:blipFill rotWithShape="1">
          <a:blip r:embed="rId7">
            <a:alphaModFix/>
          </a:blip>
          <a:srcRect/>
          <a:stretch/>
        </p:blipFill>
        <p:spPr>
          <a:xfrm>
            <a:off x="2590502" y="3433124"/>
            <a:ext cx="878681" cy="157163"/>
          </a:xfrm>
          <a:prstGeom prst="rect">
            <a:avLst/>
          </a:prstGeom>
          <a:noFill/>
          <a:ln>
            <a:noFill/>
          </a:ln>
        </p:spPr>
      </p:pic>
      <p:sp>
        <p:nvSpPr>
          <p:cNvPr id="2828" name="Google Shape;2828;p276"/>
          <p:cNvSpPr txBox="1"/>
          <p:nvPr/>
        </p:nvSpPr>
        <p:spPr>
          <a:xfrm>
            <a:off x="9231858" y="1090259"/>
            <a:ext cx="1098212" cy="300082"/>
          </a:xfrm>
          <a:prstGeom prst="rect">
            <a:avLst/>
          </a:prstGeom>
          <a:noFill/>
          <a:ln>
            <a:noFill/>
          </a:ln>
        </p:spPr>
        <p:txBody>
          <a:bodyPr spcFirstLastPara="1" wrap="square" lIns="91425" tIns="45700" rIns="91425" bIns="45700" anchor="t" anchorCtr="0">
            <a:noAutofit/>
          </a:bodyPr>
          <a:lstStyle/>
          <a:p>
            <a:r>
              <a:rPr lang="zh-TW" altLang="en-US" sz="1350">
                <a:solidFill>
                  <a:srgbClr val="C00000"/>
                </a:solidFill>
                <a:latin typeface="Constantia"/>
                <a:ea typeface="Constantia"/>
                <a:cs typeface="Constantia"/>
                <a:sym typeface="Constantia"/>
              </a:rPr>
              <a:t>點擊按鈕</a:t>
            </a:r>
            <a:endParaRPr/>
          </a:p>
        </p:txBody>
      </p:sp>
      <p:cxnSp>
        <p:nvCxnSpPr>
          <p:cNvPr id="2829" name="Google Shape;2829;p276"/>
          <p:cNvCxnSpPr/>
          <p:nvPr/>
        </p:nvCxnSpPr>
        <p:spPr>
          <a:xfrm>
            <a:off x="9664148" y="1326882"/>
            <a:ext cx="268356" cy="354464"/>
          </a:xfrm>
          <a:prstGeom prst="straightConnector1">
            <a:avLst/>
          </a:prstGeom>
          <a:noFill/>
          <a:ln w="9525" cap="flat" cmpd="sng">
            <a:solidFill>
              <a:srgbClr val="C00000"/>
            </a:solidFill>
            <a:prstDash val="solid"/>
            <a:round/>
            <a:headEnd type="none" w="sm" len="sm"/>
            <a:tailEnd type="triangle" w="med" len="med"/>
          </a:ln>
        </p:spPr>
      </p:cxnSp>
      <p:pic>
        <p:nvPicPr>
          <p:cNvPr id="2830" name="Google Shape;2830;p276"/>
          <p:cNvPicPr preferRelativeResize="0"/>
          <p:nvPr/>
        </p:nvPicPr>
        <p:blipFill rotWithShape="1">
          <a:blip r:embed="rId8">
            <a:alphaModFix/>
          </a:blip>
          <a:srcRect/>
          <a:stretch/>
        </p:blipFill>
        <p:spPr>
          <a:xfrm>
            <a:off x="1983002" y="4059306"/>
            <a:ext cx="8334365" cy="3951639"/>
          </a:xfrm>
          <a:prstGeom prst="rect">
            <a:avLst/>
          </a:prstGeom>
          <a:noFill/>
          <a:ln>
            <a:noFill/>
          </a:ln>
        </p:spPr>
      </p:pic>
      <p:pic>
        <p:nvPicPr>
          <p:cNvPr id="2831" name="Google Shape;2831;p276"/>
          <p:cNvPicPr preferRelativeResize="0"/>
          <p:nvPr/>
        </p:nvPicPr>
        <p:blipFill rotWithShape="1">
          <a:blip r:embed="rId9">
            <a:alphaModFix/>
          </a:blip>
          <a:srcRect/>
          <a:stretch/>
        </p:blipFill>
        <p:spPr>
          <a:xfrm>
            <a:off x="2390227" y="3136831"/>
            <a:ext cx="728663" cy="721519"/>
          </a:xfrm>
          <a:prstGeom prst="rect">
            <a:avLst/>
          </a:prstGeom>
          <a:noFill/>
          <a:ln>
            <a:noFill/>
          </a:ln>
        </p:spPr>
      </p:pic>
      <p:pic>
        <p:nvPicPr>
          <p:cNvPr id="2832" name="Google Shape;2832;p276"/>
          <p:cNvPicPr preferRelativeResize="0"/>
          <p:nvPr/>
        </p:nvPicPr>
        <p:blipFill rotWithShape="1">
          <a:blip r:embed="rId10">
            <a:alphaModFix/>
          </a:blip>
          <a:srcRect/>
          <a:stretch/>
        </p:blipFill>
        <p:spPr>
          <a:xfrm>
            <a:off x="3715809" y="3125293"/>
            <a:ext cx="628650" cy="985838"/>
          </a:xfrm>
          <a:prstGeom prst="rect">
            <a:avLst/>
          </a:prstGeom>
          <a:noFill/>
          <a:ln>
            <a:noFill/>
          </a:ln>
        </p:spPr>
      </p:pic>
      <p:pic>
        <p:nvPicPr>
          <p:cNvPr id="2833" name="Google Shape;2833;p276"/>
          <p:cNvPicPr preferRelativeResize="0"/>
          <p:nvPr/>
        </p:nvPicPr>
        <p:blipFill rotWithShape="1">
          <a:blip r:embed="rId11">
            <a:alphaModFix/>
          </a:blip>
          <a:srcRect/>
          <a:stretch/>
        </p:blipFill>
        <p:spPr>
          <a:xfrm>
            <a:off x="5093401" y="3138751"/>
            <a:ext cx="1250156" cy="1514475"/>
          </a:xfrm>
          <a:prstGeom prst="rect">
            <a:avLst/>
          </a:prstGeom>
          <a:noFill/>
          <a:ln>
            <a:noFill/>
          </a:ln>
        </p:spPr>
      </p:pic>
      <p:pic>
        <p:nvPicPr>
          <p:cNvPr id="2834" name="Google Shape;2834;p276"/>
          <p:cNvPicPr preferRelativeResize="0"/>
          <p:nvPr/>
        </p:nvPicPr>
        <p:blipFill rotWithShape="1">
          <a:blip r:embed="rId12">
            <a:alphaModFix/>
          </a:blip>
          <a:srcRect/>
          <a:stretch/>
        </p:blipFill>
        <p:spPr>
          <a:xfrm>
            <a:off x="3370316" y="2833513"/>
            <a:ext cx="500063" cy="2893219"/>
          </a:xfrm>
          <a:prstGeom prst="rect">
            <a:avLst/>
          </a:prstGeom>
          <a:noFill/>
          <a:ln>
            <a:noFill/>
          </a:ln>
        </p:spPr>
      </p:pic>
      <p:pic>
        <p:nvPicPr>
          <p:cNvPr id="2835" name="Google Shape;2835;p276"/>
          <p:cNvPicPr preferRelativeResize="0"/>
          <p:nvPr/>
        </p:nvPicPr>
        <p:blipFill rotWithShape="1">
          <a:blip r:embed="rId13">
            <a:alphaModFix/>
          </a:blip>
          <a:srcRect/>
          <a:stretch/>
        </p:blipFill>
        <p:spPr>
          <a:xfrm>
            <a:off x="2397549" y="2847800"/>
            <a:ext cx="942975" cy="2878931"/>
          </a:xfrm>
          <a:prstGeom prst="rect">
            <a:avLst/>
          </a:prstGeom>
          <a:noFill/>
          <a:ln>
            <a:noFill/>
          </a:ln>
        </p:spPr>
      </p:pic>
      <p:pic>
        <p:nvPicPr>
          <p:cNvPr id="2836" name="Google Shape;2836;p276"/>
          <p:cNvPicPr preferRelativeResize="0"/>
          <p:nvPr/>
        </p:nvPicPr>
        <p:blipFill rotWithShape="1">
          <a:blip r:embed="rId14">
            <a:alphaModFix/>
          </a:blip>
          <a:srcRect/>
          <a:stretch/>
        </p:blipFill>
        <p:spPr>
          <a:xfrm>
            <a:off x="2388528" y="2847800"/>
            <a:ext cx="1500188" cy="192881"/>
          </a:xfrm>
          <a:prstGeom prst="rect">
            <a:avLst/>
          </a:prstGeom>
          <a:noFill/>
          <a:ln>
            <a:noFill/>
          </a:ln>
        </p:spPr>
      </p:pic>
    </p:spTree>
    <p:extLst>
      <p:ext uri="{BB962C8B-B14F-4D97-AF65-F5344CB8AC3E}">
        <p14:creationId xmlns:p14="http://schemas.microsoft.com/office/powerpoint/2010/main" val="340896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281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28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36"/>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1"/>
                                          </p:stCondLst>
                                        </p:cTn>
                                        <p:tgtEl>
                                          <p:spTgt spid="283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1"/>
                                          </p:stCondLst>
                                        </p:cTn>
                                        <p:tgtEl>
                                          <p:spTgt spid="283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23"/>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1"/>
                                          </p:stCondLst>
                                        </p:cTn>
                                        <p:tgtEl>
                                          <p:spTgt spid="2831"/>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1"/>
                                          </p:stCondLst>
                                        </p:cTn>
                                        <p:tgtEl>
                                          <p:spTgt spid="2832"/>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1"/>
                                          </p:stCondLst>
                                        </p:cTn>
                                        <p:tgtEl>
                                          <p:spTgt spid="2833"/>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8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8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8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82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82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1"/>
                                          </p:stCondLst>
                                        </p:cTn>
                                        <p:tgtEl>
                                          <p:spTgt spid="2828"/>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1"/>
                                          </p:stCondLst>
                                        </p:cTn>
                                        <p:tgtEl>
                                          <p:spTgt spid="2829"/>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2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a:t>
            </a:r>
          </a:p>
        </p:txBody>
      </p:sp>
      <p:pic>
        <p:nvPicPr>
          <p:cNvPr id="4" name="圖片 3">
            <a:extLst>
              <a:ext uri="{FF2B5EF4-FFF2-40B4-BE49-F238E27FC236}">
                <a16:creationId xmlns:a16="http://schemas.microsoft.com/office/drawing/2014/main" id="{E77E0972-BE43-47BE-82A1-8A0CC3557A0E}"/>
              </a:ext>
            </a:extLst>
          </p:cNvPr>
          <p:cNvPicPr>
            <a:picLocks noChangeAspect="1"/>
          </p:cNvPicPr>
          <p:nvPr/>
        </p:nvPicPr>
        <p:blipFill>
          <a:blip r:embed="rId3"/>
          <a:stretch>
            <a:fillRect/>
          </a:stretch>
        </p:blipFill>
        <p:spPr>
          <a:xfrm>
            <a:off x="415600" y="1356967"/>
            <a:ext cx="11517820" cy="4320980"/>
          </a:xfrm>
          <a:prstGeom prst="rect">
            <a:avLst/>
          </a:prstGeom>
        </p:spPr>
      </p:pic>
      <p:sp>
        <p:nvSpPr>
          <p:cNvPr id="314" name="Google Shape;314;p45"/>
          <p:cNvSpPr txBox="1">
            <a:spLocks noGrp="1"/>
          </p:cNvSpPr>
          <p:nvPr>
            <p:ph type="body" idx="1"/>
          </p:nvPr>
        </p:nvSpPr>
        <p:spPr>
          <a:xfrm>
            <a:off x="6593600" y="4305150"/>
            <a:ext cx="5182800" cy="2459633"/>
          </a:xfrm>
          <a:prstGeom prst="rect">
            <a:avLst/>
          </a:prstGeom>
        </p:spPr>
        <p:txBody>
          <a:bodyPr spcFirstLastPara="1" vert="horz" wrap="square" lIns="121900" tIns="121900" rIns="121900" bIns="121900" rtlCol="0" anchor="t" anchorCtr="0">
            <a:noAutofit/>
          </a:bodyPr>
          <a:lstStyle/>
          <a:p>
            <a:r>
              <a:rPr lang="zh-TW" altLang="en-US" dirty="0"/>
              <a:t>進入網站後首先須</a:t>
            </a:r>
            <a:r>
              <a:rPr lang="zh-TW" altLang="en-US" dirty="0">
                <a:solidFill>
                  <a:srgbClr val="FF0000"/>
                </a:solidFill>
              </a:rPr>
              <a:t>登入</a:t>
            </a:r>
            <a:r>
              <a:rPr lang="zh-TW" altLang="en-US" dirty="0"/>
              <a:t>網站</a:t>
            </a:r>
            <a:endParaRPr lang="en-US" altLang="zh-TW" dirty="0"/>
          </a:p>
          <a:p>
            <a:r>
              <a:rPr lang="zh-TW" altLang="en-US" dirty="0"/>
              <a:t>接著點擊</a:t>
            </a:r>
            <a:r>
              <a:rPr lang="zh-TW" altLang="en-US" dirty="0">
                <a:solidFill>
                  <a:srgbClr val="FF0000"/>
                </a:solidFill>
              </a:rPr>
              <a:t>創作</a:t>
            </a:r>
            <a:r>
              <a:rPr lang="zh-TW" altLang="en-US" dirty="0"/>
              <a:t>，在左方選單列中點選</a:t>
            </a:r>
            <a:r>
              <a:rPr lang="zh-TW" altLang="en-US" dirty="0">
                <a:solidFill>
                  <a:srgbClr val="FF0000"/>
                </a:solidFill>
              </a:rPr>
              <a:t>文資學堂</a:t>
            </a:r>
            <a:r>
              <a:rPr lang="zh-TW" altLang="en-US" dirty="0"/>
              <a:t>連結開始使用文資學堂</a:t>
            </a:r>
            <a:endParaRPr lang="en-US" altLang="zh-TW" dirty="0"/>
          </a:p>
          <a:p>
            <a:r>
              <a:rPr lang="zh-TW" altLang="en-US" dirty="0"/>
              <a:t>選擇欲進行走讀設定的群組進入該群組場次設定頁面</a:t>
            </a:r>
            <a:endParaRPr lang="en-US" altLang="zh-TW" dirty="0"/>
          </a:p>
          <a:p>
            <a:endParaRPr dirty="0"/>
          </a:p>
        </p:txBody>
      </p:sp>
    </p:spTree>
    <p:extLst>
      <p:ext uri="{BB962C8B-B14F-4D97-AF65-F5344CB8AC3E}">
        <p14:creationId xmlns:p14="http://schemas.microsoft.com/office/powerpoint/2010/main" val="1192740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7009000" y="1780067"/>
            <a:ext cx="5182800" cy="4815600"/>
          </a:xfrm>
          <a:prstGeom prst="rect">
            <a:avLst/>
          </a:prstGeom>
        </p:spPr>
        <p:txBody>
          <a:bodyPr spcFirstLastPara="1" vert="horz" wrap="square" lIns="121900" tIns="121900" rIns="121900" bIns="121900" rtlCol="0" anchor="t" anchorCtr="0">
            <a:noAutofit/>
          </a:bodyPr>
          <a:lstStyle/>
          <a:p>
            <a:pPr lvl="0"/>
            <a:r>
              <a:rPr lang="zh-TW" altLang="en-US" dirty="0"/>
              <a:t>點</a:t>
            </a:r>
            <a:r>
              <a:rPr lang="zh-TW" altLang="zh-TW" dirty="0"/>
              <a:t>擊</a:t>
            </a:r>
            <a:r>
              <a:rPr lang="zh-TW" altLang="en-US" dirty="0"/>
              <a:t>             可以建立新場次</a:t>
            </a:r>
            <a:endParaRPr lang="en-US" altLang="zh-TW" dirty="0"/>
          </a:p>
          <a:p>
            <a:r>
              <a:rPr lang="zh-TW" altLang="en-US" dirty="0"/>
              <a:t>點</a:t>
            </a:r>
            <a:r>
              <a:rPr lang="zh-TW" altLang="zh-TW" dirty="0"/>
              <a:t>擊</a:t>
            </a:r>
            <a:r>
              <a:rPr lang="zh-TW" altLang="en-US" dirty="0"/>
              <a:t>             可以將所有該場次設定以及歷史紀錄刪除</a:t>
            </a:r>
            <a:endParaRPr lang="en-US" altLang="zh-TW" dirty="0"/>
          </a:p>
          <a:p>
            <a:r>
              <a:rPr lang="zh-TW" altLang="en-US" dirty="0"/>
              <a:t>點</a:t>
            </a:r>
            <a:r>
              <a:rPr lang="zh-TW" altLang="zh-TW" dirty="0"/>
              <a:t>擊</a:t>
            </a:r>
            <a:r>
              <a:rPr lang="zh-TW" altLang="en-US" dirty="0"/>
              <a:t>                              可以下載一空白範例檔以供修改並匯入</a:t>
            </a:r>
            <a:endParaRPr lang="en-US" altLang="zh-TW" dirty="0"/>
          </a:p>
          <a:p>
            <a:r>
              <a:rPr lang="zh-TW" altLang="en-US" dirty="0"/>
              <a:t>點</a:t>
            </a:r>
            <a:r>
              <a:rPr lang="zh-TW" altLang="zh-TW" dirty="0"/>
              <a:t>擊</a:t>
            </a:r>
            <a:r>
              <a:rPr lang="zh-TW" altLang="en-US" dirty="0"/>
              <a:t>             可以將該場次設定匯出成檔案</a:t>
            </a:r>
            <a:endParaRPr lang="en-US" altLang="zh-TW" dirty="0"/>
          </a:p>
          <a:p>
            <a:r>
              <a:rPr lang="zh-TW" altLang="en-US" dirty="0"/>
              <a:t>點</a:t>
            </a:r>
            <a:r>
              <a:rPr lang="zh-TW" altLang="zh-TW" dirty="0"/>
              <a:t>擊</a:t>
            </a:r>
            <a:r>
              <a:rPr lang="zh-TW" altLang="en-US" dirty="0"/>
              <a:t>             可以從檔案中匯入設定至該場次</a:t>
            </a:r>
            <a:endParaRPr lang="en-US" altLang="zh-TW" dirty="0"/>
          </a:p>
          <a:p>
            <a:pPr>
              <a:lnSpc>
                <a:spcPct val="115000"/>
              </a:lnSpc>
              <a:buClr>
                <a:schemeClr val="dk2"/>
              </a:buClr>
              <a:buFont typeface="Arial"/>
              <a:buChar char="●"/>
            </a:pPr>
            <a:endParaRPr lang="en-US" altLang="zh-TW" dirty="0"/>
          </a:p>
          <a:p>
            <a:pPr>
              <a:lnSpc>
                <a:spcPct val="115000"/>
              </a:lnSpc>
              <a:buClr>
                <a:schemeClr val="dk2"/>
              </a:buClr>
              <a:buFont typeface="Arial"/>
              <a:buChar char="●"/>
            </a:pPr>
            <a:endParaRPr lang="en-US" altLang="zh-TW" dirty="0"/>
          </a:p>
          <a:p>
            <a:pPr>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a:t>
            </a:r>
          </a:p>
        </p:txBody>
      </p:sp>
      <p:pic>
        <p:nvPicPr>
          <p:cNvPr id="8" name="圖片 7">
            <a:extLst>
              <a:ext uri="{FF2B5EF4-FFF2-40B4-BE49-F238E27FC236}">
                <a16:creationId xmlns:a16="http://schemas.microsoft.com/office/drawing/2014/main" id="{96EDE4E4-A0A0-4AC7-B2C2-36082854DCDA}"/>
              </a:ext>
            </a:extLst>
          </p:cNvPr>
          <p:cNvPicPr>
            <a:picLocks noChangeAspect="1"/>
          </p:cNvPicPr>
          <p:nvPr/>
        </p:nvPicPr>
        <p:blipFill>
          <a:blip r:embed="rId3"/>
          <a:stretch>
            <a:fillRect/>
          </a:stretch>
        </p:blipFill>
        <p:spPr>
          <a:xfrm>
            <a:off x="8514543" y="1872195"/>
            <a:ext cx="953300" cy="374511"/>
          </a:xfrm>
          <a:prstGeom prst="rect">
            <a:avLst/>
          </a:prstGeom>
        </p:spPr>
      </p:pic>
      <p:pic>
        <p:nvPicPr>
          <p:cNvPr id="9" name="圖片 8">
            <a:extLst>
              <a:ext uri="{FF2B5EF4-FFF2-40B4-BE49-F238E27FC236}">
                <a16:creationId xmlns:a16="http://schemas.microsoft.com/office/drawing/2014/main" id="{CFB02DF1-3881-47BB-9904-6B171A7E6306}"/>
              </a:ext>
            </a:extLst>
          </p:cNvPr>
          <p:cNvPicPr>
            <a:picLocks noChangeAspect="1"/>
          </p:cNvPicPr>
          <p:nvPr/>
        </p:nvPicPr>
        <p:blipFill>
          <a:blip r:embed="rId4"/>
          <a:stretch>
            <a:fillRect/>
          </a:stretch>
        </p:blipFill>
        <p:spPr>
          <a:xfrm>
            <a:off x="8514543" y="2295405"/>
            <a:ext cx="953300" cy="394469"/>
          </a:xfrm>
          <a:prstGeom prst="rect">
            <a:avLst/>
          </a:prstGeom>
        </p:spPr>
      </p:pic>
      <p:pic>
        <p:nvPicPr>
          <p:cNvPr id="10" name="圖片 9">
            <a:extLst>
              <a:ext uri="{FF2B5EF4-FFF2-40B4-BE49-F238E27FC236}">
                <a16:creationId xmlns:a16="http://schemas.microsoft.com/office/drawing/2014/main" id="{42458EE5-FFFB-4CE1-8BE4-B5B37785A901}"/>
              </a:ext>
            </a:extLst>
          </p:cNvPr>
          <p:cNvPicPr>
            <a:picLocks noChangeAspect="1"/>
          </p:cNvPicPr>
          <p:nvPr/>
        </p:nvPicPr>
        <p:blipFill>
          <a:blip r:embed="rId5"/>
          <a:stretch>
            <a:fillRect/>
          </a:stretch>
        </p:blipFill>
        <p:spPr>
          <a:xfrm>
            <a:off x="8514543" y="4194857"/>
            <a:ext cx="953300" cy="357488"/>
          </a:xfrm>
          <a:prstGeom prst="rect">
            <a:avLst/>
          </a:prstGeom>
        </p:spPr>
      </p:pic>
      <p:pic>
        <p:nvPicPr>
          <p:cNvPr id="11" name="圖片 10">
            <a:extLst>
              <a:ext uri="{FF2B5EF4-FFF2-40B4-BE49-F238E27FC236}">
                <a16:creationId xmlns:a16="http://schemas.microsoft.com/office/drawing/2014/main" id="{E65E82FA-B33B-4815-905A-DA6E79D26436}"/>
              </a:ext>
            </a:extLst>
          </p:cNvPr>
          <p:cNvPicPr>
            <a:picLocks noChangeAspect="1"/>
          </p:cNvPicPr>
          <p:nvPr/>
        </p:nvPicPr>
        <p:blipFill>
          <a:blip r:embed="rId6"/>
          <a:stretch>
            <a:fillRect/>
          </a:stretch>
        </p:blipFill>
        <p:spPr>
          <a:xfrm>
            <a:off x="8514543" y="4975445"/>
            <a:ext cx="953300" cy="365999"/>
          </a:xfrm>
          <a:prstGeom prst="rect">
            <a:avLst/>
          </a:prstGeom>
        </p:spPr>
      </p:pic>
      <p:pic>
        <p:nvPicPr>
          <p:cNvPr id="1026" name="Picture 2">
            <a:extLst>
              <a:ext uri="{FF2B5EF4-FFF2-40B4-BE49-F238E27FC236}">
                <a16:creationId xmlns:a16="http://schemas.microsoft.com/office/drawing/2014/main" id="{F1303EDD-6795-445A-9433-2F78C800EF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816" y="1872195"/>
            <a:ext cx="6695890" cy="136663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24FF0546-7471-4CE9-A608-F4259226DE82}"/>
              </a:ext>
            </a:extLst>
          </p:cNvPr>
          <p:cNvPicPr>
            <a:picLocks noChangeAspect="1"/>
          </p:cNvPicPr>
          <p:nvPr/>
        </p:nvPicPr>
        <p:blipFill>
          <a:blip r:embed="rId8"/>
          <a:stretch>
            <a:fillRect/>
          </a:stretch>
        </p:blipFill>
        <p:spPr>
          <a:xfrm>
            <a:off x="8443912" y="3074672"/>
            <a:ext cx="2440111" cy="328306"/>
          </a:xfrm>
          <a:prstGeom prst="rect">
            <a:avLst/>
          </a:prstGeom>
        </p:spPr>
      </p:pic>
    </p:spTree>
    <p:extLst>
      <p:ext uri="{BB962C8B-B14F-4D97-AF65-F5344CB8AC3E}">
        <p14:creationId xmlns:p14="http://schemas.microsoft.com/office/powerpoint/2010/main" val="22082076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a:t>
            </a:r>
          </a:p>
        </p:txBody>
      </p:sp>
      <p:sp>
        <p:nvSpPr>
          <p:cNvPr id="16" name="矩形 15">
            <a:extLst>
              <a:ext uri="{FF2B5EF4-FFF2-40B4-BE49-F238E27FC236}">
                <a16:creationId xmlns:a16="http://schemas.microsoft.com/office/drawing/2014/main" id="{A3CD1E1C-62C3-47CC-9DA7-1B4B7870F3DC}"/>
              </a:ext>
            </a:extLst>
          </p:cNvPr>
          <p:cNvSpPr/>
          <p:nvPr/>
        </p:nvSpPr>
        <p:spPr>
          <a:xfrm>
            <a:off x="4464784" y="5501033"/>
            <a:ext cx="3262432" cy="461665"/>
          </a:xfrm>
          <a:prstGeom prst="rect">
            <a:avLst/>
          </a:prstGeom>
        </p:spPr>
        <p:txBody>
          <a:bodyPr wrap="none">
            <a:spAutoFit/>
          </a:bodyPr>
          <a:lstStyle/>
          <a:p>
            <a:r>
              <a:rPr lang="zh-TW" altLang="en-US" sz="2400" dirty="0"/>
              <a:t>文資</a:t>
            </a:r>
            <a:r>
              <a:rPr lang="zh-TW" altLang="en-US" sz="2400" dirty="0">
                <a:solidFill>
                  <a:srgbClr val="222222"/>
                </a:solidFill>
                <a:latin typeface="Consolas" panose="020B0609020204030204" pitchFamily="49" charset="0"/>
              </a:rPr>
              <a:t>學堂匯入範例檔案</a:t>
            </a:r>
            <a:endParaRPr lang="zh-TW" altLang="en-US" sz="2400" dirty="0"/>
          </a:p>
        </p:txBody>
      </p:sp>
      <p:pic>
        <p:nvPicPr>
          <p:cNvPr id="5" name="圖片 4">
            <a:extLst>
              <a:ext uri="{FF2B5EF4-FFF2-40B4-BE49-F238E27FC236}">
                <a16:creationId xmlns:a16="http://schemas.microsoft.com/office/drawing/2014/main" id="{5E073862-BB8A-4158-97CB-03B5B9A728FD}"/>
              </a:ext>
            </a:extLst>
          </p:cNvPr>
          <p:cNvPicPr>
            <a:picLocks noChangeAspect="1"/>
          </p:cNvPicPr>
          <p:nvPr/>
        </p:nvPicPr>
        <p:blipFill>
          <a:blip r:embed="rId3"/>
          <a:stretch>
            <a:fillRect/>
          </a:stretch>
        </p:blipFill>
        <p:spPr>
          <a:xfrm>
            <a:off x="0" y="1370235"/>
            <a:ext cx="12192000" cy="4117530"/>
          </a:xfrm>
          <a:prstGeom prst="rect">
            <a:avLst/>
          </a:prstGeom>
        </p:spPr>
      </p:pic>
    </p:spTree>
    <p:extLst>
      <p:ext uri="{BB962C8B-B14F-4D97-AF65-F5344CB8AC3E}">
        <p14:creationId xmlns:p14="http://schemas.microsoft.com/office/powerpoint/2010/main" val="14678301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7009000" y="1780067"/>
            <a:ext cx="5182800" cy="4815600"/>
          </a:xfrm>
          <a:prstGeom prst="rect">
            <a:avLst/>
          </a:prstGeom>
        </p:spPr>
        <p:txBody>
          <a:bodyPr spcFirstLastPara="1" vert="horz" wrap="square" lIns="121900" tIns="121900" rIns="121900" bIns="121900" rtlCol="0" anchor="t" anchorCtr="0">
            <a:noAutofit/>
          </a:bodyPr>
          <a:lstStyle/>
          <a:p>
            <a:pPr lvl="0"/>
            <a:r>
              <a:rPr lang="zh-TW" altLang="en-US" dirty="0"/>
              <a:t>點</a:t>
            </a:r>
            <a:r>
              <a:rPr lang="zh-TW" altLang="zh-TW" dirty="0"/>
              <a:t>擊</a:t>
            </a:r>
            <a:r>
              <a:rPr lang="zh-TW" altLang="en-US" dirty="0"/>
              <a:t>             可以進入該場次的走讀設定頁面進行該場次的走讀時間和走讀題目設定</a:t>
            </a:r>
            <a:endParaRPr lang="en-US" altLang="zh-TW" dirty="0"/>
          </a:p>
          <a:p>
            <a:pPr>
              <a:lnSpc>
                <a:spcPct val="115000"/>
              </a:lnSpc>
              <a:buClr>
                <a:schemeClr val="dk2"/>
              </a:buClr>
              <a:buFont typeface="Arial"/>
              <a:buChar char="●"/>
            </a:pPr>
            <a:endParaRPr lang="en-US" altLang="zh-TW" dirty="0"/>
          </a:p>
          <a:p>
            <a:pPr>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文資學堂走讀設定</a:t>
            </a:r>
          </a:p>
        </p:txBody>
      </p:sp>
      <p:pic>
        <p:nvPicPr>
          <p:cNvPr id="2" name="圖片 1">
            <a:extLst>
              <a:ext uri="{FF2B5EF4-FFF2-40B4-BE49-F238E27FC236}">
                <a16:creationId xmlns:a16="http://schemas.microsoft.com/office/drawing/2014/main" id="{903899B4-6183-4DA1-8766-C6829283C0D5}"/>
              </a:ext>
            </a:extLst>
          </p:cNvPr>
          <p:cNvPicPr>
            <a:picLocks noChangeAspect="1"/>
          </p:cNvPicPr>
          <p:nvPr/>
        </p:nvPicPr>
        <p:blipFill>
          <a:blip r:embed="rId3"/>
          <a:stretch>
            <a:fillRect/>
          </a:stretch>
        </p:blipFill>
        <p:spPr>
          <a:xfrm>
            <a:off x="8566173" y="1872195"/>
            <a:ext cx="867793" cy="361580"/>
          </a:xfrm>
          <a:prstGeom prst="rect">
            <a:avLst/>
          </a:prstGeom>
        </p:spPr>
      </p:pic>
      <p:pic>
        <p:nvPicPr>
          <p:cNvPr id="8" name="Picture 2">
            <a:extLst>
              <a:ext uri="{FF2B5EF4-FFF2-40B4-BE49-F238E27FC236}">
                <a16:creationId xmlns:a16="http://schemas.microsoft.com/office/drawing/2014/main" id="{3B0C5C76-D4FD-461D-B6A9-7C8CC7FA0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16" y="1872195"/>
            <a:ext cx="6695890" cy="136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168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pic>
        <p:nvPicPr>
          <p:cNvPr id="2096" name="Google Shape;2096;p217"/>
          <p:cNvPicPr preferRelativeResize="0"/>
          <p:nvPr/>
        </p:nvPicPr>
        <p:blipFill rotWithShape="1">
          <a:blip r:embed="rId3">
            <a:alphaModFix/>
          </a:blip>
          <a:srcRect/>
          <a:stretch/>
        </p:blipFill>
        <p:spPr>
          <a:xfrm>
            <a:off x="1919536" y="1504488"/>
            <a:ext cx="7672914" cy="5228026"/>
          </a:xfrm>
          <a:prstGeom prst="rect">
            <a:avLst/>
          </a:prstGeom>
          <a:noFill/>
          <a:ln>
            <a:noFill/>
          </a:ln>
        </p:spPr>
      </p:pic>
      <p:sp>
        <p:nvSpPr>
          <p:cNvPr id="2097" name="Google Shape;2097;p217"/>
          <p:cNvSpPr txBox="1">
            <a:spLocks noGrp="1"/>
          </p:cNvSpPr>
          <p:nvPr>
            <p:ph type="sldNum" idx="12"/>
          </p:nvPr>
        </p:nvSpPr>
        <p:spPr>
          <a:xfrm>
            <a:off x="9410088" y="5512567"/>
            <a:ext cx="1135062" cy="185738"/>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7</a:t>
            </a:fld>
            <a:endParaRPr>
              <a:solidFill>
                <a:srgbClr val="000000"/>
              </a:solidFill>
              <a:latin typeface="Constantia"/>
              <a:ea typeface="Constantia"/>
              <a:cs typeface="Constantia"/>
              <a:sym typeface="Constantia"/>
            </a:endParaRPr>
          </a:p>
        </p:txBody>
      </p:sp>
      <p:sp>
        <p:nvSpPr>
          <p:cNvPr id="2098" name="Google Shape;2098;p217"/>
          <p:cNvSpPr txBox="1"/>
          <p:nvPr/>
        </p:nvSpPr>
        <p:spPr>
          <a:xfrm>
            <a:off x="1662219" y="3613739"/>
            <a:ext cx="1124004"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景點資訊</a:t>
            </a:r>
            <a:endParaRPr/>
          </a:p>
        </p:txBody>
      </p:sp>
      <p:cxnSp>
        <p:nvCxnSpPr>
          <p:cNvPr id="2099" name="Google Shape;2099;p217"/>
          <p:cNvCxnSpPr/>
          <p:nvPr/>
        </p:nvCxnSpPr>
        <p:spPr>
          <a:xfrm>
            <a:off x="2224222" y="3913822"/>
            <a:ext cx="127363" cy="121193"/>
          </a:xfrm>
          <a:prstGeom prst="straightConnector1">
            <a:avLst/>
          </a:prstGeom>
          <a:noFill/>
          <a:ln w="9525" cap="flat" cmpd="sng">
            <a:solidFill>
              <a:srgbClr val="FF0000"/>
            </a:solidFill>
            <a:prstDash val="solid"/>
            <a:round/>
            <a:headEnd type="none" w="sm" len="sm"/>
            <a:tailEnd type="triangle" w="med" len="med"/>
          </a:ln>
        </p:spPr>
      </p:cxnSp>
      <p:grpSp>
        <p:nvGrpSpPr>
          <p:cNvPr id="2100" name="Google Shape;2100;p217"/>
          <p:cNvGrpSpPr/>
          <p:nvPr/>
        </p:nvGrpSpPr>
        <p:grpSpPr>
          <a:xfrm>
            <a:off x="2773191" y="1894900"/>
            <a:ext cx="1363331" cy="327116"/>
            <a:chOff x="4906341" y="1828367"/>
            <a:chExt cx="1817775" cy="436155"/>
          </a:xfrm>
        </p:grpSpPr>
        <p:sp>
          <p:nvSpPr>
            <p:cNvPr id="2101" name="Google Shape;2101;p217"/>
            <p:cNvSpPr txBox="1"/>
            <p:nvPr/>
          </p:nvSpPr>
          <p:spPr>
            <a:xfrm>
              <a:off x="5512341" y="1828367"/>
              <a:ext cx="1211775" cy="400109"/>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景點說明</a:t>
              </a:r>
              <a:endParaRPr/>
            </a:p>
          </p:txBody>
        </p:sp>
        <p:cxnSp>
          <p:nvCxnSpPr>
            <p:cNvPr id="2102" name="Google Shape;2102;p217"/>
            <p:cNvCxnSpPr>
              <a:stCxn id="2101" idx="1"/>
            </p:cNvCxnSpPr>
            <p:nvPr/>
          </p:nvCxnSpPr>
          <p:spPr>
            <a:xfrm flipH="1">
              <a:off x="4906341" y="2028421"/>
              <a:ext cx="606000" cy="236100"/>
            </a:xfrm>
            <a:prstGeom prst="straightConnector1">
              <a:avLst/>
            </a:prstGeom>
            <a:noFill/>
            <a:ln w="9525" cap="flat" cmpd="sng">
              <a:solidFill>
                <a:srgbClr val="FF0000"/>
              </a:solidFill>
              <a:prstDash val="solid"/>
              <a:round/>
              <a:headEnd type="none" w="sm" len="sm"/>
              <a:tailEnd type="triangle" w="med" len="med"/>
            </a:ln>
          </p:spPr>
        </p:cxnSp>
      </p:grpSp>
      <p:cxnSp>
        <p:nvCxnSpPr>
          <p:cNvPr id="2103" name="Google Shape;2103;p217"/>
          <p:cNvCxnSpPr/>
          <p:nvPr/>
        </p:nvCxnSpPr>
        <p:spPr>
          <a:xfrm>
            <a:off x="6702256" y="5509045"/>
            <a:ext cx="1644710" cy="65925"/>
          </a:xfrm>
          <a:prstGeom prst="straightConnector1">
            <a:avLst/>
          </a:prstGeom>
          <a:noFill/>
          <a:ln w="9525" cap="flat" cmpd="sng">
            <a:solidFill>
              <a:srgbClr val="FF0000"/>
            </a:solidFill>
            <a:prstDash val="solid"/>
            <a:round/>
            <a:headEnd type="none" w="sm" len="sm"/>
            <a:tailEnd type="triangle" w="med" len="med"/>
          </a:ln>
        </p:spPr>
      </p:cxnSp>
      <p:grpSp>
        <p:nvGrpSpPr>
          <p:cNvPr id="2104" name="Google Shape;2104;p217"/>
          <p:cNvGrpSpPr/>
          <p:nvPr/>
        </p:nvGrpSpPr>
        <p:grpSpPr>
          <a:xfrm flipH="1">
            <a:off x="8376239" y="1790685"/>
            <a:ext cx="2450494" cy="4733392"/>
            <a:chOff x="5998492" y="-819935"/>
            <a:chExt cx="2456583" cy="7276083"/>
          </a:xfrm>
        </p:grpSpPr>
        <p:grpSp>
          <p:nvGrpSpPr>
            <p:cNvPr id="2105" name="Google Shape;2105;p217"/>
            <p:cNvGrpSpPr/>
            <p:nvPr/>
          </p:nvGrpSpPr>
          <p:grpSpPr>
            <a:xfrm>
              <a:off x="5998492" y="190895"/>
              <a:ext cx="2456583" cy="6265253"/>
              <a:chOff x="5998492" y="312530"/>
              <a:chExt cx="2456583" cy="6138136"/>
            </a:xfrm>
          </p:grpSpPr>
          <p:grpSp>
            <p:nvGrpSpPr>
              <p:cNvPr id="2106" name="Google Shape;2106;p217"/>
              <p:cNvGrpSpPr/>
              <p:nvPr/>
            </p:nvGrpSpPr>
            <p:grpSpPr>
              <a:xfrm>
                <a:off x="5998492" y="312530"/>
                <a:ext cx="2456583" cy="6138136"/>
                <a:chOff x="1447490" y="1455747"/>
                <a:chExt cx="5726568" cy="5223915"/>
              </a:xfrm>
            </p:grpSpPr>
            <p:sp>
              <p:nvSpPr>
                <p:cNvPr id="2107" name="Google Shape;2107;p217"/>
                <p:cNvSpPr txBox="1"/>
                <p:nvPr/>
              </p:nvSpPr>
              <p:spPr>
                <a:xfrm>
                  <a:off x="1834210" y="3040728"/>
                  <a:ext cx="3330384" cy="333608"/>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0070C0"/>
                      </a:solidFill>
                      <a:latin typeface="Arial"/>
                      <a:ea typeface="Arial"/>
                      <a:cs typeface="Arial"/>
                      <a:sym typeface="Arial"/>
                    </a:rPr>
                    <a:t>導覽解說</a:t>
                  </a:r>
                  <a:endParaRPr/>
                </a:p>
              </p:txBody>
            </p:sp>
            <p:sp>
              <p:nvSpPr>
                <p:cNvPr id="2108" name="Google Shape;2108;p217"/>
                <p:cNvSpPr txBox="1"/>
                <p:nvPr/>
              </p:nvSpPr>
              <p:spPr>
                <a:xfrm>
                  <a:off x="1858446" y="5807148"/>
                  <a:ext cx="5315612" cy="872514"/>
                </a:xfrm>
                <a:prstGeom prst="rect">
                  <a:avLst/>
                </a:prstGeom>
                <a:noFill/>
                <a:ln>
                  <a:noFill/>
                </a:ln>
              </p:spPr>
              <p:txBody>
                <a:bodyPr spcFirstLastPara="1" wrap="square" lIns="91425" tIns="45700" rIns="91425" bIns="45700" anchor="t" anchorCtr="0">
                  <a:noAutofit/>
                </a:bodyPr>
                <a:lstStyle/>
                <a:p>
                  <a:r>
                    <a:rPr lang="zh-TW" altLang="en-US" sz="1500">
                      <a:solidFill>
                        <a:srgbClr val="000000"/>
                      </a:solidFill>
                      <a:latin typeface="Arial"/>
                      <a:ea typeface="Arial"/>
                      <a:cs typeface="Arial"/>
                      <a:sym typeface="Arial"/>
                    </a:rPr>
                    <a:t>可配合實地到訪的語音導覽，若需</a:t>
                  </a:r>
                  <a:br>
                    <a:rPr lang="zh-TW" altLang="en-US" sz="1500">
                      <a:solidFill>
                        <a:srgbClr val="000000"/>
                      </a:solidFill>
                      <a:latin typeface="Arial"/>
                      <a:ea typeface="Arial"/>
                      <a:cs typeface="Arial"/>
                      <a:sym typeface="Arial"/>
                    </a:rPr>
                  </a:br>
                  <a:r>
                    <a:rPr lang="zh-TW" altLang="en-US" sz="1500">
                      <a:solidFill>
                        <a:srgbClr val="000000"/>
                      </a:solidFill>
                      <a:latin typeface="Arial"/>
                      <a:ea typeface="Arial"/>
                      <a:cs typeface="Arial"/>
                      <a:sym typeface="Arial"/>
                    </a:rPr>
                    <a:t>要則點擊播放鍵。</a:t>
                  </a:r>
                  <a:endParaRPr/>
                </a:p>
              </p:txBody>
            </p:sp>
            <p:sp>
              <p:nvSpPr>
                <p:cNvPr id="2109" name="Google Shape;2109;p217"/>
                <p:cNvSpPr txBox="1"/>
                <p:nvPr/>
              </p:nvSpPr>
              <p:spPr>
                <a:xfrm>
                  <a:off x="2113301" y="4351608"/>
                  <a:ext cx="2701964" cy="333608"/>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0070C0"/>
                      </a:solidFill>
                      <a:latin typeface="Arial"/>
                      <a:ea typeface="Arial"/>
                      <a:cs typeface="Arial"/>
                      <a:sym typeface="Arial"/>
                    </a:rPr>
                    <a:t>景點媒體</a:t>
                  </a:r>
                  <a:endParaRPr/>
                </a:p>
              </p:txBody>
            </p:sp>
            <p:sp>
              <p:nvSpPr>
                <p:cNvPr id="2110" name="Google Shape;2110;p217"/>
                <p:cNvSpPr txBox="1"/>
                <p:nvPr/>
              </p:nvSpPr>
              <p:spPr>
                <a:xfrm>
                  <a:off x="1447490" y="1455747"/>
                  <a:ext cx="4623940" cy="710053"/>
                </a:xfrm>
                <a:prstGeom prst="rect">
                  <a:avLst/>
                </a:prstGeom>
                <a:noFill/>
                <a:ln>
                  <a:noFill/>
                </a:ln>
              </p:spPr>
              <p:txBody>
                <a:bodyPr spcFirstLastPara="1" wrap="square" lIns="91425" tIns="45700" rIns="91425" bIns="45700" anchor="t" anchorCtr="0">
                  <a:noAutofit/>
                </a:bodyPr>
                <a:lstStyle/>
                <a:p>
                  <a:r>
                    <a:rPr lang="zh-TW" altLang="en-US" sz="1500">
                      <a:solidFill>
                        <a:srgbClr val="000000"/>
                      </a:solidFill>
                      <a:latin typeface="Arial"/>
                      <a:ea typeface="Arial"/>
                      <a:cs typeface="Arial"/>
                      <a:sym typeface="Arial"/>
                    </a:rPr>
                    <a:t>點擊影片播放，可觀看實地景色</a:t>
                  </a:r>
                  <a:endParaRPr/>
                </a:p>
              </p:txBody>
            </p:sp>
            <p:cxnSp>
              <p:nvCxnSpPr>
                <p:cNvPr id="2111" name="Google Shape;2111;p217"/>
                <p:cNvCxnSpPr>
                  <a:stCxn id="2107" idx="3"/>
                </p:cNvCxnSpPr>
                <p:nvPr/>
              </p:nvCxnSpPr>
              <p:spPr>
                <a:xfrm>
                  <a:off x="5164594" y="3207532"/>
                  <a:ext cx="1204500" cy="475200"/>
                </a:xfrm>
                <a:prstGeom prst="straightConnector1">
                  <a:avLst/>
                </a:prstGeom>
                <a:noFill/>
                <a:ln w="9525" cap="flat" cmpd="sng">
                  <a:solidFill>
                    <a:srgbClr val="0070C0"/>
                  </a:solidFill>
                  <a:prstDash val="solid"/>
                  <a:round/>
                  <a:headEnd type="none" w="sm" len="sm"/>
                  <a:tailEnd type="triangle" w="med" len="med"/>
                </a:ln>
              </p:spPr>
            </p:cxnSp>
          </p:grpSp>
          <p:cxnSp>
            <p:nvCxnSpPr>
              <p:cNvPr id="2112" name="Google Shape;2112;p217"/>
              <p:cNvCxnSpPr>
                <a:stCxn id="2109" idx="3"/>
              </p:cNvCxnSpPr>
              <p:nvPr/>
            </p:nvCxnSpPr>
            <p:spPr>
              <a:xfrm>
                <a:off x="7443200" y="3911182"/>
                <a:ext cx="952500" cy="169800"/>
              </a:xfrm>
              <a:prstGeom prst="straightConnector1">
                <a:avLst/>
              </a:prstGeom>
              <a:noFill/>
              <a:ln w="9525" cap="flat" cmpd="sng">
                <a:solidFill>
                  <a:srgbClr val="0070C0"/>
                </a:solidFill>
                <a:prstDash val="solid"/>
                <a:round/>
                <a:headEnd type="none" w="sm" len="sm"/>
                <a:tailEnd type="triangle" w="med" len="med"/>
              </a:ln>
            </p:spPr>
          </p:cxnSp>
        </p:grpSp>
        <p:sp>
          <p:nvSpPr>
            <p:cNvPr id="2113" name="Google Shape;2113;p217"/>
            <p:cNvSpPr txBox="1"/>
            <p:nvPr/>
          </p:nvSpPr>
          <p:spPr>
            <a:xfrm>
              <a:off x="6097430" y="-819935"/>
              <a:ext cx="1916067" cy="851595"/>
            </a:xfrm>
            <a:prstGeom prst="rect">
              <a:avLst/>
            </a:prstGeom>
            <a:noFill/>
            <a:ln>
              <a:noFill/>
            </a:ln>
          </p:spPr>
          <p:txBody>
            <a:bodyPr spcFirstLastPara="1" wrap="square" lIns="91425" tIns="45700" rIns="91425" bIns="45700" anchor="t" anchorCtr="0">
              <a:noAutofit/>
            </a:bodyPr>
            <a:lstStyle/>
            <a:p>
              <a:r>
                <a:rPr lang="zh-TW" altLang="en-US" sz="1500">
                  <a:solidFill>
                    <a:srgbClr val="000000"/>
                  </a:solidFill>
                  <a:latin typeface="Arial"/>
                  <a:ea typeface="Arial"/>
                  <a:cs typeface="Arial"/>
                  <a:sym typeface="Arial"/>
                </a:rPr>
                <a:t>點擊聲音播放，可聆聽實地聲音</a:t>
              </a:r>
              <a:endParaRPr/>
            </a:p>
          </p:txBody>
        </p:sp>
      </p:grpSp>
      <p:sp>
        <p:nvSpPr>
          <p:cNvPr id="2114" name="Google Shape;2114;p217"/>
          <p:cNvSpPr txBox="1"/>
          <p:nvPr/>
        </p:nvSpPr>
        <p:spPr>
          <a:xfrm>
            <a:off x="2572678" y="298417"/>
            <a:ext cx="6656293"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景點導覽</a:t>
            </a:r>
            <a:endParaRPr/>
          </a:p>
        </p:txBody>
      </p:sp>
    </p:spTree>
    <p:extLst>
      <p:ext uri="{BB962C8B-B14F-4D97-AF65-F5344CB8AC3E}">
        <p14:creationId xmlns:p14="http://schemas.microsoft.com/office/powerpoint/2010/main" val="373630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7009000" y="1780067"/>
            <a:ext cx="5182800" cy="4815600"/>
          </a:xfrm>
          <a:prstGeom prst="rect">
            <a:avLst/>
          </a:prstGeom>
        </p:spPr>
        <p:txBody>
          <a:bodyPr spcFirstLastPara="1" vert="horz" wrap="square" lIns="121900" tIns="121900" rIns="121900" bIns="121900" rtlCol="0" anchor="t" anchorCtr="0">
            <a:noAutofit/>
          </a:bodyPr>
          <a:lstStyle/>
          <a:p>
            <a:pPr lvl="0"/>
            <a:r>
              <a:rPr lang="zh-TW" altLang="en-US" dirty="0"/>
              <a:t>編輯走讀設定詳細步驟</a:t>
            </a:r>
            <a:r>
              <a:rPr lang="en-US" altLang="zh-TW" dirty="0"/>
              <a:t>:</a:t>
            </a:r>
          </a:p>
          <a:p>
            <a:pPr lvl="1">
              <a:lnSpc>
                <a:spcPct val="100000"/>
              </a:lnSpc>
              <a:spcBef>
                <a:spcPts val="0"/>
              </a:spcBef>
              <a:buFont typeface="+mj-lt"/>
              <a:buAutoNum type="arabicPeriod"/>
            </a:pPr>
            <a:r>
              <a:rPr lang="zh-TW" altLang="en-US" dirty="0"/>
              <a:t>設定場次名稱</a:t>
            </a:r>
            <a:endParaRPr lang="en-US" altLang="zh-TW" dirty="0"/>
          </a:p>
          <a:p>
            <a:pPr lvl="1">
              <a:lnSpc>
                <a:spcPct val="100000"/>
              </a:lnSpc>
              <a:spcBef>
                <a:spcPts val="0"/>
              </a:spcBef>
              <a:buFont typeface="+mj-lt"/>
              <a:buAutoNum type="arabicPeriod"/>
            </a:pPr>
            <a:r>
              <a:rPr lang="zh-TW" altLang="en-US" dirty="0"/>
              <a:t>設定開始方式</a:t>
            </a:r>
            <a:r>
              <a:rPr lang="en-US" altLang="zh-TW" dirty="0"/>
              <a:t>(</a:t>
            </a:r>
            <a:r>
              <a:rPr lang="zh-TW" altLang="en-US" dirty="0"/>
              <a:t>可透過</a:t>
            </a:r>
            <a:r>
              <a:rPr lang="en-US" altLang="zh-TW" dirty="0"/>
              <a:t>APP</a:t>
            </a:r>
            <a:r>
              <a:rPr lang="zh-TW" altLang="en-US" dirty="0"/>
              <a:t>開始走讀或預先設定開始時間</a:t>
            </a:r>
            <a:r>
              <a:rPr lang="en-US" altLang="zh-TW" dirty="0"/>
              <a:t>)</a:t>
            </a:r>
          </a:p>
          <a:p>
            <a:pPr lvl="1">
              <a:lnSpc>
                <a:spcPct val="100000"/>
              </a:lnSpc>
              <a:spcBef>
                <a:spcPts val="0"/>
              </a:spcBef>
              <a:buFont typeface="+mj-lt"/>
              <a:buAutoNum type="arabicPeriod"/>
            </a:pPr>
            <a:r>
              <a:rPr lang="zh-TW" altLang="en-US" dirty="0"/>
              <a:t>設定答題時間</a:t>
            </a:r>
            <a:endParaRPr lang="en-US" altLang="zh-TW" dirty="0"/>
          </a:p>
          <a:p>
            <a:pPr>
              <a:lnSpc>
                <a:spcPct val="100000"/>
              </a:lnSpc>
            </a:pPr>
            <a:r>
              <a:rPr lang="zh-TW" altLang="en-US" dirty="0"/>
              <a:t>點</a:t>
            </a:r>
            <a:r>
              <a:rPr lang="zh-TW" altLang="zh-TW" dirty="0"/>
              <a:t>擊</a:t>
            </a:r>
            <a:r>
              <a:rPr lang="zh-TW" altLang="en-US" dirty="0"/>
              <a:t>                 可以儲存修改後的設定並進入走讀題目設定頁面</a:t>
            </a: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文資學堂走讀設定</a:t>
            </a:r>
          </a:p>
        </p:txBody>
      </p:sp>
      <p:pic>
        <p:nvPicPr>
          <p:cNvPr id="11266" name="Picture 2">
            <a:extLst>
              <a:ext uri="{FF2B5EF4-FFF2-40B4-BE49-F238E27FC236}">
                <a16:creationId xmlns:a16="http://schemas.microsoft.com/office/drawing/2014/main" id="{D98A843D-7555-42B9-BA95-F4E9CA9884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600" y="1777938"/>
            <a:ext cx="6367136" cy="3302123"/>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499D8A3C-F9A5-40AF-9ED2-CA0A28F2A3D9}"/>
              </a:ext>
            </a:extLst>
          </p:cNvPr>
          <p:cNvPicPr>
            <a:picLocks noChangeAspect="1"/>
          </p:cNvPicPr>
          <p:nvPr/>
        </p:nvPicPr>
        <p:blipFill>
          <a:blip r:embed="rId4"/>
          <a:stretch>
            <a:fillRect/>
          </a:stretch>
        </p:blipFill>
        <p:spPr>
          <a:xfrm>
            <a:off x="8541198" y="3792209"/>
            <a:ext cx="1200068" cy="371244"/>
          </a:xfrm>
          <a:prstGeom prst="rect">
            <a:avLst/>
          </a:prstGeom>
        </p:spPr>
      </p:pic>
    </p:spTree>
    <p:extLst>
      <p:ext uri="{BB962C8B-B14F-4D97-AF65-F5344CB8AC3E}">
        <p14:creationId xmlns:p14="http://schemas.microsoft.com/office/powerpoint/2010/main" val="4198174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4" name="圖片 3">
            <a:extLst>
              <a:ext uri="{FF2B5EF4-FFF2-40B4-BE49-F238E27FC236}">
                <a16:creationId xmlns:a16="http://schemas.microsoft.com/office/drawing/2014/main" id="{FC98418B-3E4F-482D-A9B4-4C5A71A737BD}"/>
              </a:ext>
            </a:extLst>
          </p:cNvPr>
          <p:cNvPicPr>
            <a:picLocks noChangeAspect="1"/>
          </p:cNvPicPr>
          <p:nvPr/>
        </p:nvPicPr>
        <p:blipFill>
          <a:blip r:embed="rId3"/>
          <a:stretch>
            <a:fillRect/>
          </a:stretch>
        </p:blipFill>
        <p:spPr>
          <a:xfrm>
            <a:off x="415600" y="1582799"/>
            <a:ext cx="5218702" cy="3018427"/>
          </a:xfrm>
          <a:prstGeom prst="rect">
            <a:avLst/>
          </a:prstGeom>
        </p:spPr>
      </p:pic>
      <p:sp>
        <p:nvSpPr>
          <p:cNvPr id="314" name="Google Shape;314;p45"/>
          <p:cNvSpPr txBox="1">
            <a:spLocks noGrp="1"/>
          </p:cNvSpPr>
          <p:nvPr>
            <p:ph type="body" idx="1"/>
          </p:nvPr>
        </p:nvSpPr>
        <p:spPr>
          <a:xfrm>
            <a:off x="6800033" y="474847"/>
            <a:ext cx="5182800" cy="6120821"/>
          </a:xfrm>
          <a:prstGeom prst="rect">
            <a:avLst/>
          </a:prstGeom>
        </p:spPr>
        <p:txBody>
          <a:bodyPr spcFirstLastPara="1" vert="horz" wrap="square" lIns="121900" tIns="121900" rIns="121900" bIns="121900" rtlCol="0" anchor="t" anchorCtr="0">
            <a:noAutofit/>
          </a:bodyPr>
          <a:lstStyle/>
          <a:p>
            <a:pPr lvl="0"/>
            <a:r>
              <a:rPr lang="zh-TW" altLang="en-US" dirty="0"/>
              <a:t>進入走讀題目設定頁面後會列出目前已儲存的題目</a:t>
            </a:r>
            <a:endParaRPr lang="en-US" altLang="zh-TW" dirty="0"/>
          </a:p>
          <a:p>
            <a:pPr>
              <a:lnSpc>
                <a:spcPct val="100000"/>
              </a:lnSpc>
            </a:pPr>
            <a:r>
              <a:rPr lang="zh-TW" altLang="en-US" dirty="0"/>
              <a:t>點</a:t>
            </a:r>
            <a:r>
              <a:rPr lang="zh-TW" altLang="zh-TW" dirty="0"/>
              <a:t>擊</a:t>
            </a:r>
            <a:r>
              <a:rPr lang="zh-TW" altLang="en-US" dirty="0"/>
              <a:t>               可以新增一題新題目</a:t>
            </a:r>
            <a:endParaRPr lang="en-US" altLang="zh-TW" dirty="0"/>
          </a:p>
          <a:p>
            <a:pPr>
              <a:lnSpc>
                <a:spcPct val="100000"/>
              </a:lnSpc>
            </a:pPr>
            <a:r>
              <a:rPr lang="zh-TW" altLang="en-US" dirty="0"/>
              <a:t>點</a:t>
            </a:r>
            <a:r>
              <a:rPr lang="zh-TW" altLang="zh-TW" dirty="0"/>
              <a:t>擊</a:t>
            </a:r>
            <a:r>
              <a:rPr lang="zh-TW" altLang="en-US" dirty="0"/>
              <a:t>                    可以將該題目複製到該位使用者身分為組頭之群組的任一其他場次中</a:t>
            </a:r>
            <a:endParaRPr lang="en-US" altLang="zh-TW" dirty="0"/>
          </a:p>
          <a:p>
            <a:pPr>
              <a:lnSpc>
                <a:spcPct val="100000"/>
              </a:lnSpc>
            </a:pPr>
            <a:r>
              <a:rPr lang="zh-TW" altLang="en-US" dirty="0"/>
              <a:t>點</a:t>
            </a:r>
            <a:r>
              <a:rPr lang="zh-TW" altLang="zh-TW" dirty="0"/>
              <a:t>擊</a:t>
            </a:r>
            <a:r>
              <a:rPr lang="zh-TW" altLang="en-US" dirty="0"/>
              <a:t>          可以展開並編輯該題目詳細設定</a:t>
            </a:r>
            <a:endParaRPr lang="en-US" altLang="zh-TW" dirty="0"/>
          </a:p>
          <a:p>
            <a:pPr>
              <a:lnSpc>
                <a:spcPct val="100000"/>
              </a:lnSpc>
            </a:pPr>
            <a:r>
              <a:rPr lang="zh-TW" altLang="en-US" dirty="0"/>
              <a:t>點</a:t>
            </a:r>
            <a:r>
              <a:rPr lang="zh-TW" altLang="zh-TW" dirty="0"/>
              <a:t>擊</a:t>
            </a:r>
            <a:r>
              <a:rPr lang="zh-TW" altLang="en-US" dirty="0"/>
              <a:t>          可以刪除該題目</a:t>
            </a:r>
            <a:endParaRPr lang="en-US" altLang="zh-TW" dirty="0"/>
          </a:p>
          <a:p>
            <a:pPr>
              <a:lnSpc>
                <a:spcPct val="100000"/>
              </a:lnSpc>
            </a:pPr>
            <a:r>
              <a:rPr lang="zh-TW" altLang="en-US" dirty="0"/>
              <a:t>點</a:t>
            </a:r>
            <a:r>
              <a:rPr lang="zh-TW" altLang="zh-TW" dirty="0"/>
              <a:t>擊</a:t>
            </a:r>
            <a:r>
              <a:rPr lang="zh-TW" altLang="en-US" dirty="0"/>
              <a:t>                 可以將新增、修改、刪除之題目</a:t>
            </a:r>
            <a:r>
              <a:rPr lang="en-US" altLang="zh-TW" dirty="0"/>
              <a:t>(</a:t>
            </a:r>
            <a:r>
              <a:rPr lang="zh-TW" altLang="en-US" dirty="0"/>
              <a:t>包含題目設定及多媒體檔案</a:t>
            </a:r>
            <a:r>
              <a:rPr lang="en-US" altLang="zh-TW" dirty="0"/>
              <a:t>)</a:t>
            </a:r>
            <a:r>
              <a:rPr lang="zh-TW" altLang="en-US" dirty="0"/>
              <a:t>儲存</a:t>
            </a: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文資學堂走讀設定</a:t>
            </a:r>
          </a:p>
        </p:txBody>
      </p:sp>
      <p:pic>
        <p:nvPicPr>
          <p:cNvPr id="5" name="圖片 4">
            <a:extLst>
              <a:ext uri="{FF2B5EF4-FFF2-40B4-BE49-F238E27FC236}">
                <a16:creationId xmlns:a16="http://schemas.microsoft.com/office/drawing/2014/main" id="{BB932FBE-3B14-46D5-B6A0-07D433E580CB}"/>
              </a:ext>
            </a:extLst>
          </p:cNvPr>
          <p:cNvPicPr>
            <a:picLocks noChangeAspect="1"/>
          </p:cNvPicPr>
          <p:nvPr/>
        </p:nvPicPr>
        <p:blipFill>
          <a:blip r:embed="rId4"/>
          <a:stretch>
            <a:fillRect/>
          </a:stretch>
        </p:blipFill>
        <p:spPr>
          <a:xfrm>
            <a:off x="8312048" y="2228451"/>
            <a:ext cx="1477788" cy="369447"/>
          </a:xfrm>
          <a:prstGeom prst="rect">
            <a:avLst/>
          </a:prstGeom>
        </p:spPr>
      </p:pic>
      <p:pic>
        <p:nvPicPr>
          <p:cNvPr id="6" name="圖片 5">
            <a:extLst>
              <a:ext uri="{FF2B5EF4-FFF2-40B4-BE49-F238E27FC236}">
                <a16:creationId xmlns:a16="http://schemas.microsoft.com/office/drawing/2014/main" id="{181BD7DC-4E7F-4EE5-8ACE-A8F7A4119D24}"/>
              </a:ext>
            </a:extLst>
          </p:cNvPr>
          <p:cNvPicPr>
            <a:picLocks noChangeAspect="1"/>
          </p:cNvPicPr>
          <p:nvPr/>
        </p:nvPicPr>
        <p:blipFill>
          <a:blip r:embed="rId5"/>
          <a:stretch>
            <a:fillRect/>
          </a:stretch>
        </p:blipFill>
        <p:spPr>
          <a:xfrm>
            <a:off x="415601" y="4849325"/>
            <a:ext cx="5516713" cy="1746343"/>
          </a:xfrm>
          <a:prstGeom prst="rect">
            <a:avLst/>
          </a:prstGeom>
        </p:spPr>
      </p:pic>
      <p:pic>
        <p:nvPicPr>
          <p:cNvPr id="7" name="圖片 6">
            <a:extLst>
              <a:ext uri="{FF2B5EF4-FFF2-40B4-BE49-F238E27FC236}">
                <a16:creationId xmlns:a16="http://schemas.microsoft.com/office/drawing/2014/main" id="{B4AF1454-6D76-4411-9F5F-0F233CC9FF1A}"/>
              </a:ext>
            </a:extLst>
          </p:cNvPr>
          <p:cNvPicPr>
            <a:picLocks noChangeAspect="1"/>
          </p:cNvPicPr>
          <p:nvPr/>
        </p:nvPicPr>
        <p:blipFill>
          <a:blip r:embed="rId6"/>
          <a:stretch>
            <a:fillRect/>
          </a:stretch>
        </p:blipFill>
        <p:spPr>
          <a:xfrm>
            <a:off x="1699065" y="4916520"/>
            <a:ext cx="4646115" cy="543405"/>
          </a:xfrm>
          <a:prstGeom prst="rect">
            <a:avLst/>
          </a:prstGeom>
        </p:spPr>
      </p:pic>
      <p:cxnSp>
        <p:nvCxnSpPr>
          <p:cNvPr id="9" name="直線單箭頭接點 8">
            <a:extLst>
              <a:ext uri="{FF2B5EF4-FFF2-40B4-BE49-F238E27FC236}">
                <a16:creationId xmlns:a16="http://schemas.microsoft.com/office/drawing/2014/main" id="{181DEAAE-6908-427A-A097-1C3E89E2D2C7}"/>
              </a:ext>
            </a:extLst>
          </p:cNvPr>
          <p:cNvCxnSpPr>
            <a:cxnSpLocks/>
          </p:cNvCxnSpPr>
          <p:nvPr/>
        </p:nvCxnSpPr>
        <p:spPr>
          <a:xfrm flipH="1">
            <a:off x="3684298" y="3346882"/>
            <a:ext cx="97589" cy="148019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7C519B00-94B9-4514-9D59-F9C2B6D50E35}"/>
              </a:ext>
            </a:extLst>
          </p:cNvPr>
          <p:cNvPicPr>
            <a:picLocks noChangeAspect="1"/>
          </p:cNvPicPr>
          <p:nvPr/>
        </p:nvPicPr>
        <p:blipFill>
          <a:blip r:embed="rId7"/>
          <a:stretch>
            <a:fillRect/>
          </a:stretch>
        </p:blipFill>
        <p:spPr>
          <a:xfrm>
            <a:off x="8308367" y="3963505"/>
            <a:ext cx="586145" cy="329064"/>
          </a:xfrm>
          <a:prstGeom prst="rect">
            <a:avLst/>
          </a:prstGeom>
        </p:spPr>
      </p:pic>
      <p:pic>
        <p:nvPicPr>
          <p:cNvPr id="11" name="圖片 10">
            <a:extLst>
              <a:ext uri="{FF2B5EF4-FFF2-40B4-BE49-F238E27FC236}">
                <a16:creationId xmlns:a16="http://schemas.microsoft.com/office/drawing/2014/main" id="{5E2CAE8A-D687-4B04-B22B-C4D7FEB084C3}"/>
              </a:ext>
            </a:extLst>
          </p:cNvPr>
          <p:cNvPicPr>
            <a:picLocks noChangeAspect="1"/>
          </p:cNvPicPr>
          <p:nvPr/>
        </p:nvPicPr>
        <p:blipFill>
          <a:blip r:embed="rId8"/>
          <a:stretch>
            <a:fillRect/>
          </a:stretch>
        </p:blipFill>
        <p:spPr>
          <a:xfrm>
            <a:off x="8308366" y="4837664"/>
            <a:ext cx="586145" cy="302841"/>
          </a:xfrm>
          <a:prstGeom prst="rect">
            <a:avLst/>
          </a:prstGeom>
        </p:spPr>
      </p:pic>
      <p:pic>
        <p:nvPicPr>
          <p:cNvPr id="14" name="圖片 13">
            <a:extLst>
              <a:ext uri="{FF2B5EF4-FFF2-40B4-BE49-F238E27FC236}">
                <a16:creationId xmlns:a16="http://schemas.microsoft.com/office/drawing/2014/main" id="{04B9B81E-2705-4C2A-AEFB-87833D6DD3AD}"/>
              </a:ext>
            </a:extLst>
          </p:cNvPr>
          <p:cNvPicPr>
            <a:picLocks noChangeAspect="1"/>
          </p:cNvPicPr>
          <p:nvPr/>
        </p:nvPicPr>
        <p:blipFill>
          <a:blip r:embed="rId9"/>
          <a:stretch>
            <a:fillRect/>
          </a:stretch>
        </p:blipFill>
        <p:spPr>
          <a:xfrm>
            <a:off x="8308366" y="1398075"/>
            <a:ext cx="993685" cy="369447"/>
          </a:xfrm>
          <a:prstGeom prst="rect">
            <a:avLst/>
          </a:prstGeom>
        </p:spPr>
      </p:pic>
      <p:pic>
        <p:nvPicPr>
          <p:cNvPr id="17" name="圖片 16">
            <a:extLst>
              <a:ext uri="{FF2B5EF4-FFF2-40B4-BE49-F238E27FC236}">
                <a16:creationId xmlns:a16="http://schemas.microsoft.com/office/drawing/2014/main" id="{3B7EA45F-403E-49E7-9AA7-6D2C41AC2D66}"/>
              </a:ext>
            </a:extLst>
          </p:cNvPr>
          <p:cNvPicPr>
            <a:picLocks noChangeAspect="1"/>
          </p:cNvPicPr>
          <p:nvPr/>
        </p:nvPicPr>
        <p:blipFill>
          <a:blip r:embed="rId10"/>
          <a:stretch>
            <a:fillRect/>
          </a:stretch>
        </p:blipFill>
        <p:spPr>
          <a:xfrm>
            <a:off x="8308366" y="5258496"/>
            <a:ext cx="1200068" cy="371244"/>
          </a:xfrm>
          <a:prstGeom prst="rect">
            <a:avLst/>
          </a:prstGeom>
        </p:spPr>
      </p:pic>
    </p:spTree>
    <p:extLst>
      <p:ext uri="{BB962C8B-B14F-4D97-AF65-F5344CB8AC3E}">
        <p14:creationId xmlns:p14="http://schemas.microsoft.com/office/powerpoint/2010/main" val="4078302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7009000" y="1780066"/>
            <a:ext cx="5182800" cy="5001177"/>
          </a:xfrm>
          <a:prstGeom prst="rect">
            <a:avLst/>
          </a:prstGeom>
        </p:spPr>
        <p:txBody>
          <a:bodyPr spcFirstLastPara="1" vert="horz" wrap="square" lIns="121900" tIns="121900" rIns="121900" bIns="121900" rtlCol="0" anchor="t" anchorCtr="0">
            <a:noAutofit/>
          </a:bodyPr>
          <a:lstStyle/>
          <a:p>
            <a:pPr>
              <a:lnSpc>
                <a:spcPct val="100000"/>
              </a:lnSpc>
            </a:pPr>
            <a:r>
              <a:rPr lang="zh-TW" altLang="en-US" dirty="0"/>
              <a:t>編輯題目詳細設定步驟</a:t>
            </a:r>
            <a:r>
              <a:rPr lang="en-US" altLang="zh-TW" dirty="0"/>
              <a:t>:</a:t>
            </a:r>
            <a:endParaRPr lang="en-US" altLang="zh-TW" sz="2400" dirty="0"/>
          </a:p>
          <a:p>
            <a:pPr lvl="1">
              <a:lnSpc>
                <a:spcPct val="100000"/>
              </a:lnSpc>
              <a:spcBef>
                <a:spcPts val="0"/>
              </a:spcBef>
              <a:buFont typeface="+mj-lt"/>
              <a:buAutoNum type="arabicPeriod"/>
            </a:pPr>
            <a:r>
              <a:rPr lang="zh-TW" altLang="en-US" dirty="0"/>
              <a:t>設定題型</a:t>
            </a:r>
            <a:r>
              <a:rPr lang="en-US" altLang="zh-TW" dirty="0"/>
              <a:t>(</a:t>
            </a:r>
            <a:r>
              <a:rPr lang="zh-TW" altLang="en-US" dirty="0"/>
              <a:t>是非題</a:t>
            </a:r>
            <a:r>
              <a:rPr lang="en-US" altLang="zh-TW" dirty="0"/>
              <a:t>/</a:t>
            </a:r>
            <a:r>
              <a:rPr lang="zh-TW" altLang="en-US" dirty="0"/>
              <a:t>單選題</a:t>
            </a:r>
            <a:r>
              <a:rPr lang="en-US" altLang="zh-TW" dirty="0"/>
              <a:t>/</a:t>
            </a:r>
            <a:r>
              <a:rPr lang="zh-TW" altLang="en-US" dirty="0"/>
              <a:t>問答題</a:t>
            </a:r>
            <a:r>
              <a:rPr lang="en-US" altLang="zh-TW" dirty="0"/>
              <a:t>/</a:t>
            </a:r>
            <a:r>
              <a:rPr lang="zh-TW" altLang="en-US" dirty="0"/>
              <a:t>闖關尋奇</a:t>
            </a:r>
            <a:r>
              <a:rPr lang="en-US" altLang="zh-TW" dirty="0"/>
              <a:t>/</a:t>
            </a:r>
            <a:r>
              <a:rPr lang="zh-TW" altLang="en-US" dirty="0"/>
              <a:t>闖關尋奇終點</a:t>
            </a:r>
            <a:r>
              <a:rPr lang="en-US" altLang="zh-TW" dirty="0"/>
              <a:t>)</a:t>
            </a:r>
          </a:p>
          <a:p>
            <a:pPr lvl="1">
              <a:lnSpc>
                <a:spcPct val="100000"/>
              </a:lnSpc>
              <a:spcBef>
                <a:spcPts val="0"/>
              </a:spcBef>
              <a:buFont typeface="+mj-lt"/>
              <a:buAutoNum type="arabicPeriod"/>
            </a:pPr>
            <a:r>
              <a:rPr lang="zh-TW" altLang="en-US" dirty="0"/>
              <a:t>設定題目座標位置</a:t>
            </a:r>
            <a:r>
              <a:rPr lang="en-US" altLang="zh-TW" dirty="0"/>
              <a:t>(</a:t>
            </a:r>
            <a:r>
              <a:rPr lang="zh-TW" altLang="en-US" dirty="0"/>
              <a:t>可透過直接點擊地圖上位置進行設定，或是選定一此題目所在群組內之</a:t>
            </a:r>
            <a:r>
              <a:rPr lang="en-US" altLang="zh-TW" dirty="0"/>
              <a:t>POI</a:t>
            </a:r>
            <a:r>
              <a:rPr lang="zh-TW" altLang="en-US" dirty="0"/>
              <a:t>，並設定一個距離，點擊                             在距離選定之</a:t>
            </a:r>
            <a:r>
              <a:rPr lang="en-US" altLang="zh-TW" dirty="0"/>
              <a:t>POI</a:t>
            </a:r>
            <a:r>
              <a:rPr lang="zh-TW" altLang="en-US" dirty="0"/>
              <a:t>設定距離的範圍內隨機設定題目座標位置</a:t>
            </a:r>
            <a:r>
              <a:rPr lang="en-US" altLang="zh-TW" dirty="0"/>
              <a:t>)</a:t>
            </a:r>
          </a:p>
          <a:p>
            <a:pPr lvl="1">
              <a:lnSpc>
                <a:spcPct val="100000"/>
              </a:lnSpc>
              <a:spcBef>
                <a:spcPts val="0"/>
              </a:spcBef>
              <a:buFont typeface="+mj-lt"/>
              <a:buAutoNum type="arabicPeriod"/>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文資學堂走讀設定</a:t>
            </a:r>
          </a:p>
        </p:txBody>
      </p:sp>
      <p:pic>
        <p:nvPicPr>
          <p:cNvPr id="4" name="圖片 3">
            <a:extLst>
              <a:ext uri="{FF2B5EF4-FFF2-40B4-BE49-F238E27FC236}">
                <a16:creationId xmlns:a16="http://schemas.microsoft.com/office/drawing/2014/main" id="{9492F81A-C18B-4B01-93DD-6A5D5D41C086}"/>
              </a:ext>
            </a:extLst>
          </p:cNvPr>
          <p:cNvPicPr>
            <a:picLocks noChangeAspect="1"/>
          </p:cNvPicPr>
          <p:nvPr/>
        </p:nvPicPr>
        <p:blipFill>
          <a:blip r:embed="rId3"/>
          <a:stretch>
            <a:fillRect/>
          </a:stretch>
        </p:blipFill>
        <p:spPr>
          <a:xfrm>
            <a:off x="415600" y="1609168"/>
            <a:ext cx="1314450" cy="1933575"/>
          </a:xfrm>
          <a:prstGeom prst="rect">
            <a:avLst/>
          </a:prstGeom>
        </p:spPr>
      </p:pic>
      <p:pic>
        <p:nvPicPr>
          <p:cNvPr id="5" name="圖片 4">
            <a:extLst>
              <a:ext uri="{FF2B5EF4-FFF2-40B4-BE49-F238E27FC236}">
                <a16:creationId xmlns:a16="http://schemas.microsoft.com/office/drawing/2014/main" id="{44DC2979-8DE1-4A1A-82C3-2AA4D73790C7}"/>
              </a:ext>
            </a:extLst>
          </p:cNvPr>
          <p:cNvPicPr>
            <a:picLocks noChangeAspect="1"/>
          </p:cNvPicPr>
          <p:nvPr/>
        </p:nvPicPr>
        <p:blipFill>
          <a:blip r:embed="rId4"/>
          <a:stretch>
            <a:fillRect/>
          </a:stretch>
        </p:blipFill>
        <p:spPr>
          <a:xfrm>
            <a:off x="9850780" y="4897169"/>
            <a:ext cx="2236538" cy="319505"/>
          </a:xfrm>
          <a:prstGeom prst="rect">
            <a:avLst/>
          </a:prstGeom>
        </p:spPr>
      </p:pic>
      <p:pic>
        <p:nvPicPr>
          <p:cNvPr id="2" name="圖片 1">
            <a:extLst>
              <a:ext uri="{FF2B5EF4-FFF2-40B4-BE49-F238E27FC236}">
                <a16:creationId xmlns:a16="http://schemas.microsoft.com/office/drawing/2014/main" id="{768AE92E-B864-4996-81A9-4FF7B46F57D7}"/>
              </a:ext>
            </a:extLst>
          </p:cNvPr>
          <p:cNvPicPr>
            <a:picLocks noChangeAspect="1"/>
          </p:cNvPicPr>
          <p:nvPr/>
        </p:nvPicPr>
        <p:blipFill>
          <a:blip r:embed="rId5"/>
          <a:stretch>
            <a:fillRect/>
          </a:stretch>
        </p:blipFill>
        <p:spPr>
          <a:xfrm>
            <a:off x="2101960" y="1609168"/>
            <a:ext cx="3486150" cy="5172075"/>
          </a:xfrm>
          <a:prstGeom prst="rect">
            <a:avLst/>
          </a:prstGeom>
        </p:spPr>
      </p:pic>
    </p:spTree>
    <p:extLst>
      <p:ext uri="{BB962C8B-B14F-4D97-AF65-F5344CB8AC3E}">
        <p14:creationId xmlns:p14="http://schemas.microsoft.com/office/powerpoint/2010/main" val="28124242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6764196" y="646099"/>
            <a:ext cx="5182800" cy="6051293"/>
          </a:xfrm>
          <a:prstGeom prst="rect">
            <a:avLst/>
          </a:prstGeom>
        </p:spPr>
        <p:txBody>
          <a:bodyPr spcFirstLastPara="1" vert="horz" wrap="square" lIns="121900" tIns="121900" rIns="121900" bIns="121900" rtlCol="0" anchor="t" anchorCtr="0">
            <a:noAutofit/>
          </a:bodyPr>
          <a:lstStyle/>
          <a:p>
            <a:pPr>
              <a:lnSpc>
                <a:spcPct val="100000"/>
              </a:lnSpc>
            </a:pPr>
            <a:r>
              <a:rPr lang="zh-TW" altLang="en-US" dirty="0"/>
              <a:t>編輯題目詳細設定步驟</a:t>
            </a:r>
            <a:r>
              <a:rPr lang="en-US" altLang="zh-TW" dirty="0"/>
              <a:t>:</a:t>
            </a:r>
          </a:p>
          <a:p>
            <a:pPr marL="1253035" lvl="1" indent="-457189">
              <a:lnSpc>
                <a:spcPct val="100000"/>
              </a:lnSpc>
              <a:spcBef>
                <a:spcPts val="0"/>
              </a:spcBef>
              <a:buFont typeface="+mj-lt"/>
              <a:buAutoNum type="arabicPeriod" startAt="3"/>
            </a:pPr>
            <a:r>
              <a:rPr lang="zh-TW" altLang="en-US" dirty="0"/>
              <a:t>設定可答題人數</a:t>
            </a:r>
            <a:r>
              <a:rPr lang="en-US" altLang="zh-TW" dirty="0"/>
              <a:t>(</a:t>
            </a:r>
            <a:r>
              <a:rPr lang="zh-TW" altLang="en-US" dirty="0"/>
              <a:t>若設定為</a:t>
            </a:r>
            <a:r>
              <a:rPr lang="en-US" altLang="zh-TW" dirty="0"/>
              <a:t>3</a:t>
            </a:r>
            <a:r>
              <a:rPr lang="zh-TW" altLang="en-US" dirty="0"/>
              <a:t>人代表當有</a:t>
            </a:r>
            <a:r>
              <a:rPr lang="en-US" altLang="zh-TW" dirty="0"/>
              <a:t>3</a:t>
            </a:r>
            <a:r>
              <a:rPr lang="zh-TW" altLang="en-US" dirty="0"/>
              <a:t>人答對此題目，則之後此題目不可再被其他成員作答，並不再顯示在地圖上；若設定為空，則所有成員皆可搶答此題</a:t>
            </a:r>
            <a:r>
              <a:rPr lang="en-US" altLang="zh-TW" dirty="0"/>
              <a:t>)</a:t>
            </a:r>
          </a:p>
          <a:p>
            <a:pPr marL="1253035" lvl="1" indent="-457189">
              <a:lnSpc>
                <a:spcPct val="100000"/>
              </a:lnSpc>
              <a:spcBef>
                <a:spcPts val="0"/>
              </a:spcBef>
              <a:buFont typeface="+mj-lt"/>
              <a:buAutoNum type="arabicPeriod" startAt="3"/>
            </a:pPr>
            <a:r>
              <a:rPr lang="zh-TW" altLang="en-US" dirty="0"/>
              <a:t>設定答題積分</a:t>
            </a:r>
            <a:r>
              <a:rPr lang="en-US" altLang="zh-TW" dirty="0"/>
              <a:t>(</a:t>
            </a:r>
            <a:r>
              <a:rPr lang="zh-TW" altLang="en-US" dirty="0"/>
              <a:t>若設定為空，則答對此題不會獲得分數</a:t>
            </a:r>
            <a:r>
              <a:rPr lang="en-US" altLang="zh-TW" dirty="0"/>
              <a:t>)</a:t>
            </a:r>
          </a:p>
          <a:p>
            <a:pPr marL="1253035" lvl="1" indent="-457189">
              <a:lnSpc>
                <a:spcPct val="100000"/>
              </a:lnSpc>
              <a:spcBef>
                <a:spcPts val="0"/>
              </a:spcBef>
              <a:buFont typeface="+mj-lt"/>
              <a:buAutoNum type="arabicPeriod" startAt="3"/>
            </a:pPr>
            <a:r>
              <a:rPr lang="zh-TW" altLang="en-US" dirty="0"/>
              <a:t>設定此題目可被發現距離</a:t>
            </a:r>
            <a:r>
              <a:rPr lang="en-US" altLang="zh-TW" dirty="0"/>
              <a:t>(</a:t>
            </a:r>
            <a:r>
              <a:rPr lang="zh-TW" altLang="en-US" dirty="0"/>
              <a:t>此設定代表成員在距離此題目多少公尺時會顯示在地圖上；若設定為空，則此題目不受限制會一直出現在地圖上</a:t>
            </a:r>
            <a:r>
              <a:rPr lang="en-US" altLang="zh-TW" dirty="0"/>
              <a:t>)</a:t>
            </a:r>
          </a:p>
          <a:p>
            <a:pPr marL="1253035" lvl="1" indent="-457189">
              <a:lnSpc>
                <a:spcPct val="100000"/>
              </a:lnSpc>
              <a:spcBef>
                <a:spcPts val="0"/>
              </a:spcBef>
              <a:buFont typeface="+mj-lt"/>
              <a:buAutoNum type="arabicPeriod" startAt="3"/>
            </a:pPr>
            <a:r>
              <a:rPr lang="zh-TW" altLang="en-US" dirty="0"/>
              <a:t>設定題目文字敘述</a:t>
            </a:r>
            <a:r>
              <a:rPr lang="en-US" altLang="zh-TW" dirty="0"/>
              <a:t>(</a:t>
            </a:r>
            <a:r>
              <a:rPr lang="zh-TW" altLang="en-US" dirty="0"/>
              <a:t>必填</a:t>
            </a:r>
            <a:r>
              <a:rPr lang="en-US" altLang="zh-TW" dirty="0"/>
              <a:t>)</a:t>
            </a:r>
          </a:p>
          <a:p>
            <a:pPr marL="1253035" lvl="1" indent="-457189">
              <a:lnSpc>
                <a:spcPct val="100000"/>
              </a:lnSpc>
              <a:spcBef>
                <a:spcPts val="0"/>
              </a:spcBef>
              <a:buFont typeface="+mj-lt"/>
              <a:buAutoNum type="arabicPeriod" startAt="3"/>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文資學堂走讀設定</a:t>
            </a:r>
          </a:p>
        </p:txBody>
      </p:sp>
      <p:pic>
        <p:nvPicPr>
          <p:cNvPr id="7170" name="Picture 2">
            <a:extLst>
              <a:ext uri="{FF2B5EF4-FFF2-40B4-BE49-F238E27FC236}">
                <a16:creationId xmlns:a16="http://schemas.microsoft.com/office/drawing/2014/main" id="{10CF0D68-4E4E-45AE-9133-B89FE2B75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0" y="1425047"/>
            <a:ext cx="4589290" cy="4528905"/>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635179EF-DC55-4CD8-93C6-1A0555098354}"/>
              </a:ext>
            </a:extLst>
          </p:cNvPr>
          <p:cNvSpPr txBox="1"/>
          <p:nvPr/>
        </p:nvSpPr>
        <p:spPr>
          <a:xfrm>
            <a:off x="4099280" y="2246051"/>
            <a:ext cx="3185487" cy="369332"/>
          </a:xfrm>
          <a:prstGeom prst="rect">
            <a:avLst/>
          </a:prstGeom>
          <a:noFill/>
        </p:spPr>
        <p:txBody>
          <a:bodyPr wrap="none" rtlCol="0">
            <a:spAutoFit/>
          </a:bodyPr>
          <a:lstStyle/>
          <a:p>
            <a:r>
              <a:rPr lang="zh-TW" altLang="en-US" dirty="0"/>
              <a:t>若題型為闖關尋奇則不必設定</a:t>
            </a:r>
          </a:p>
        </p:txBody>
      </p:sp>
      <p:cxnSp>
        <p:nvCxnSpPr>
          <p:cNvPr id="7" name="直線單箭頭接點 6">
            <a:extLst>
              <a:ext uri="{FF2B5EF4-FFF2-40B4-BE49-F238E27FC236}">
                <a16:creationId xmlns:a16="http://schemas.microsoft.com/office/drawing/2014/main" id="{193C9CDB-D368-4460-8992-7A4BA3150DF8}"/>
              </a:ext>
            </a:extLst>
          </p:cNvPr>
          <p:cNvCxnSpPr>
            <a:cxnSpLocks/>
          </p:cNvCxnSpPr>
          <p:nvPr/>
        </p:nvCxnSpPr>
        <p:spPr>
          <a:xfrm>
            <a:off x="3426782" y="1806890"/>
            <a:ext cx="763478" cy="377017"/>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AB40E2B0-D0B9-4F8B-A1FC-EF555CC37A28}"/>
              </a:ext>
            </a:extLst>
          </p:cNvPr>
          <p:cNvCxnSpPr>
            <a:cxnSpLocks/>
          </p:cNvCxnSpPr>
          <p:nvPr/>
        </p:nvCxnSpPr>
        <p:spPr>
          <a:xfrm flipV="1">
            <a:off x="3275860" y="2725446"/>
            <a:ext cx="823420" cy="361807"/>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4930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文資學堂走讀設定</a:t>
            </a:r>
          </a:p>
        </p:txBody>
      </p:sp>
      <p:sp>
        <p:nvSpPr>
          <p:cNvPr id="4" name="文字方塊 3">
            <a:extLst>
              <a:ext uri="{FF2B5EF4-FFF2-40B4-BE49-F238E27FC236}">
                <a16:creationId xmlns:a16="http://schemas.microsoft.com/office/drawing/2014/main" id="{0AC82AF4-3355-4A8F-AC2D-1B7D50E4674F}"/>
              </a:ext>
            </a:extLst>
          </p:cNvPr>
          <p:cNvSpPr txBox="1"/>
          <p:nvPr/>
        </p:nvSpPr>
        <p:spPr>
          <a:xfrm>
            <a:off x="2372718" y="6264633"/>
            <a:ext cx="1107996" cy="461665"/>
          </a:xfrm>
          <a:prstGeom prst="rect">
            <a:avLst/>
          </a:prstGeom>
          <a:noFill/>
        </p:spPr>
        <p:txBody>
          <a:bodyPr wrap="none" rtlCol="0">
            <a:spAutoFit/>
          </a:bodyPr>
          <a:lstStyle/>
          <a:p>
            <a:r>
              <a:rPr lang="zh-TW" altLang="en-US" sz="2400" dirty="0"/>
              <a:t>單選題</a:t>
            </a:r>
          </a:p>
        </p:txBody>
      </p:sp>
      <p:sp>
        <p:nvSpPr>
          <p:cNvPr id="12" name="文字方塊 11">
            <a:extLst>
              <a:ext uri="{FF2B5EF4-FFF2-40B4-BE49-F238E27FC236}">
                <a16:creationId xmlns:a16="http://schemas.microsoft.com/office/drawing/2014/main" id="{D79DC29C-3BE8-4F66-A159-1EFF84CCB533}"/>
              </a:ext>
            </a:extLst>
          </p:cNvPr>
          <p:cNvSpPr txBox="1"/>
          <p:nvPr/>
        </p:nvSpPr>
        <p:spPr>
          <a:xfrm>
            <a:off x="2372718" y="2938024"/>
            <a:ext cx="1107996" cy="461665"/>
          </a:xfrm>
          <a:prstGeom prst="rect">
            <a:avLst/>
          </a:prstGeom>
          <a:noFill/>
        </p:spPr>
        <p:txBody>
          <a:bodyPr wrap="none" rtlCol="0">
            <a:spAutoFit/>
          </a:bodyPr>
          <a:lstStyle/>
          <a:p>
            <a:r>
              <a:rPr lang="zh-TW" altLang="en-US" sz="2400" dirty="0"/>
              <a:t>是非題</a:t>
            </a:r>
          </a:p>
        </p:txBody>
      </p:sp>
      <p:pic>
        <p:nvPicPr>
          <p:cNvPr id="6146" name="Picture 2">
            <a:extLst>
              <a:ext uri="{FF2B5EF4-FFF2-40B4-BE49-F238E27FC236}">
                <a16:creationId xmlns:a16="http://schemas.microsoft.com/office/drawing/2014/main" id="{A3F91A6D-67A9-4A10-87A9-4A30E8358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0" y="1369350"/>
            <a:ext cx="431482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340EA6F-48D6-4D5D-BA1B-D5818B39E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00" y="3458311"/>
            <a:ext cx="5115188" cy="24774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68EC910-19E1-4F8E-B93E-55296E3556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5893" y="321767"/>
            <a:ext cx="4811595" cy="571203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14;p45">
            <a:extLst>
              <a:ext uri="{FF2B5EF4-FFF2-40B4-BE49-F238E27FC236}">
                <a16:creationId xmlns:a16="http://schemas.microsoft.com/office/drawing/2014/main" id="{BFBFE3B9-938F-4F47-A060-D89AC2D54787}"/>
              </a:ext>
            </a:extLst>
          </p:cNvPr>
          <p:cNvSpPr txBox="1">
            <a:spLocks noGrp="1"/>
          </p:cNvSpPr>
          <p:nvPr>
            <p:ph type="body" idx="1"/>
          </p:nvPr>
        </p:nvSpPr>
        <p:spPr>
          <a:xfrm>
            <a:off x="7506355" y="1175157"/>
            <a:ext cx="4625854" cy="5532278"/>
          </a:xfrm>
          <a:prstGeom prst="rect">
            <a:avLst/>
          </a:prstGeom>
        </p:spPr>
        <p:txBody>
          <a:bodyPr spcFirstLastPara="1" vert="horz" wrap="square" lIns="121900" tIns="121900" rIns="121900" bIns="121900" rtlCol="0" anchor="t" anchorCtr="0">
            <a:noAutofit/>
          </a:bodyPr>
          <a:lstStyle/>
          <a:p>
            <a:pPr>
              <a:lnSpc>
                <a:spcPct val="100000"/>
              </a:lnSpc>
            </a:pPr>
            <a:r>
              <a:rPr lang="zh-TW" altLang="en-US" dirty="0"/>
              <a:t>編輯題目詳細設定步驟</a:t>
            </a:r>
            <a:r>
              <a:rPr lang="en-US" altLang="zh-TW" dirty="0"/>
              <a:t>:</a:t>
            </a:r>
          </a:p>
          <a:p>
            <a:pPr marL="1253035" lvl="1" indent="-457189">
              <a:lnSpc>
                <a:spcPct val="100000"/>
              </a:lnSpc>
              <a:spcBef>
                <a:spcPts val="0"/>
              </a:spcBef>
              <a:buFont typeface="+mj-lt"/>
              <a:buAutoNum type="arabicPeriod" startAt="7"/>
            </a:pPr>
            <a:r>
              <a:rPr lang="zh-TW" altLang="en-US" dirty="0"/>
              <a:t>單選題須依</a:t>
            </a:r>
            <a:r>
              <a:rPr lang="en-US" altLang="zh-TW" dirty="0"/>
              <a:t>A~D</a:t>
            </a:r>
            <a:r>
              <a:rPr lang="zh-TW" altLang="en-US" dirty="0"/>
              <a:t>順序至少填入兩個選項並勾選一個正確答案；是非題須勾選一個正確答案；闖關尋奇須依</a:t>
            </a:r>
            <a:r>
              <a:rPr lang="en-US" altLang="zh-TW" dirty="0"/>
              <a:t>A~D</a:t>
            </a:r>
            <a:r>
              <a:rPr lang="zh-TW" altLang="en-US" dirty="0"/>
              <a:t>順序至少填入一個選項及指示；問答題和闖關尋奇終點此部分不必設定</a:t>
            </a: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13" name="文字方塊 12">
            <a:extLst>
              <a:ext uri="{FF2B5EF4-FFF2-40B4-BE49-F238E27FC236}">
                <a16:creationId xmlns:a16="http://schemas.microsoft.com/office/drawing/2014/main" id="{77367E04-5AF9-4B0D-91BA-64B2D9A31AB4}"/>
              </a:ext>
            </a:extLst>
          </p:cNvPr>
          <p:cNvSpPr txBox="1"/>
          <p:nvPr/>
        </p:nvSpPr>
        <p:spPr>
          <a:xfrm>
            <a:off x="5575893" y="6245770"/>
            <a:ext cx="1415772" cy="461665"/>
          </a:xfrm>
          <a:prstGeom prst="rect">
            <a:avLst/>
          </a:prstGeom>
          <a:noFill/>
        </p:spPr>
        <p:txBody>
          <a:bodyPr wrap="none" rtlCol="0">
            <a:spAutoFit/>
          </a:bodyPr>
          <a:lstStyle/>
          <a:p>
            <a:r>
              <a:rPr lang="zh-TW" altLang="en-US" sz="2400" dirty="0"/>
              <a:t>闖關尋奇</a:t>
            </a:r>
          </a:p>
        </p:txBody>
      </p:sp>
    </p:spTree>
    <p:extLst>
      <p:ext uri="{BB962C8B-B14F-4D97-AF65-F5344CB8AC3E}">
        <p14:creationId xmlns:p14="http://schemas.microsoft.com/office/powerpoint/2010/main" val="38550101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7009000" y="1780066"/>
            <a:ext cx="5182800" cy="5001177"/>
          </a:xfrm>
          <a:prstGeom prst="rect">
            <a:avLst/>
          </a:prstGeom>
        </p:spPr>
        <p:txBody>
          <a:bodyPr spcFirstLastPara="1" vert="horz" wrap="square" lIns="121900" tIns="121900" rIns="121900" bIns="121900" rtlCol="0" anchor="t" anchorCtr="0">
            <a:noAutofit/>
          </a:bodyPr>
          <a:lstStyle/>
          <a:p>
            <a:pPr>
              <a:lnSpc>
                <a:spcPct val="100000"/>
              </a:lnSpc>
            </a:pPr>
            <a:r>
              <a:rPr lang="zh-TW" altLang="en-US" dirty="0"/>
              <a:t>編輯題目詳細設定步驟</a:t>
            </a:r>
            <a:r>
              <a:rPr lang="en-US" altLang="zh-TW" dirty="0"/>
              <a:t>:</a:t>
            </a:r>
          </a:p>
          <a:p>
            <a:pPr marL="1253035" lvl="1" indent="-457189">
              <a:lnSpc>
                <a:spcPct val="100000"/>
              </a:lnSpc>
              <a:spcBef>
                <a:spcPts val="0"/>
              </a:spcBef>
              <a:buFont typeface="+mj-lt"/>
              <a:buAutoNum type="arabicPeriod" startAt="8"/>
            </a:pPr>
            <a:r>
              <a:rPr lang="zh-TW" altLang="en-US" dirty="0"/>
              <a:t>可上傳一語音解說音檔，透過口說之方式補充說明無法用文字敘述題目之不足。選完欲上傳之語音解說後可以進行播放測試</a:t>
            </a:r>
            <a:endParaRPr lang="en-US" altLang="zh-TW" dirty="0"/>
          </a:p>
          <a:p>
            <a:pPr marL="1253035" lvl="1" indent="-457189">
              <a:lnSpc>
                <a:spcPct val="100000"/>
              </a:lnSpc>
              <a:spcBef>
                <a:spcPts val="0"/>
              </a:spcBef>
              <a:buFont typeface="+mj-lt"/>
              <a:buAutoNum type="arabicPeriod" startAt="8"/>
            </a:pPr>
            <a:r>
              <a:rPr lang="zh-TW" altLang="en-US" dirty="0"/>
              <a:t>可上傳多個多媒體</a:t>
            </a:r>
            <a:r>
              <a:rPr lang="en-US" altLang="zh-TW" dirty="0"/>
              <a:t>(</a:t>
            </a:r>
            <a:r>
              <a:rPr lang="zh-TW" altLang="en-US" dirty="0"/>
              <a:t>照片</a:t>
            </a:r>
            <a:r>
              <a:rPr lang="en-US" altLang="zh-TW" dirty="0"/>
              <a:t>/</a:t>
            </a:r>
            <a:r>
              <a:rPr lang="zh-TW" altLang="en-US" dirty="0"/>
              <a:t>影片</a:t>
            </a:r>
            <a:r>
              <a:rPr lang="en-US" altLang="zh-TW" dirty="0"/>
              <a:t>/</a:t>
            </a:r>
            <a:r>
              <a:rPr lang="zh-TW" altLang="en-US" dirty="0"/>
              <a:t>音檔</a:t>
            </a:r>
            <a:r>
              <a:rPr lang="en-US" altLang="zh-TW" dirty="0"/>
              <a:t>)</a:t>
            </a:r>
            <a:r>
              <a:rPr lang="zh-TW" altLang="en-US" dirty="0"/>
              <a:t>檔案。選完欲上傳之檔案後可以點擊圖示對照片進行放大顯示預覽；或對影片</a:t>
            </a:r>
            <a:r>
              <a:rPr lang="en-US" altLang="zh-TW" dirty="0"/>
              <a:t>/</a:t>
            </a:r>
            <a:r>
              <a:rPr lang="zh-TW" altLang="en-US" dirty="0"/>
              <a:t>音檔進行播放測試</a:t>
            </a:r>
            <a:endParaRPr lang="en-US" altLang="zh-TW" dirty="0"/>
          </a:p>
          <a:p>
            <a:pPr marL="1253035" lvl="1" indent="-457189">
              <a:lnSpc>
                <a:spcPct val="100000"/>
              </a:lnSpc>
              <a:spcBef>
                <a:spcPts val="0"/>
              </a:spcBef>
              <a:buFont typeface="+mj-lt"/>
              <a:buAutoNum type="arabicPeriod" startAt="8"/>
            </a:pPr>
            <a:endParaRPr lang="en-US" altLang="zh-TW" dirty="0"/>
          </a:p>
          <a:p>
            <a:pPr marL="1253035" lvl="1" indent="-457189">
              <a:lnSpc>
                <a:spcPct val="100000"/>
              </a:lnSpc>
              <a:spcBef>
                <a:spcPts val="0"/>
              </a:spcBef>
              <a:buFont typeface="+mj-lt"/>
              <a:buAutoNum type="arabicPeriod" startAt="8"/>
            </a:pPr>
            <a:endParaRPr lang="en-US" altLang="zh-TW"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文資學堂走讀設定</a:t>
            </a:r>
          </a:p>
        </p:txBody>
      </p:sp>
      <p:pic>
        <p:nvPicPr>
          <p:cNvPr id="8194" name="Picture 2">
            <a:extLst>
              <a:ext uri="{FF2B5EF4-FFF2-40B4-BE49-F238E27FC236}">
                <a16:creationId xmlns:a16="http://schemas.microsoft.com/office/drawing/2014/main" id="{43DB70E4-5222-4C7F-8191-75886F2311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73"/>
          <a:stretch/>
        </p:blipFill>
        <p:spPr bwMode="auto">
          <a:xfrm>
            <a:off x="3344450" y="2098537"/>
            <a:ext cx="3837261" cy="130681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73A73A3-797C-4551-8076-93CAC6DBB0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264"/>
          <a:stretch/>
        </p:blipFill>
        <p:spPr bwMode="auto">
          <a:xfrm>
            <a:off x="154704" y="2098537"/>
            <a:ext cx="2887171" cy="1286303"/>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321EE937-7D73-464E-A0FF-B328AA9B1D0B}"/>
              </a:ext>
            </a:extLst>
          </p:cNvPr>
          <p:cNvPicPr>
            <a:picLocks noChangeAspect="1"/>
          </p:cNvPicPr>
          <p:nvPr/>
        </p:nvPicPr>
        <p:blipFill>
          <a:blip r:embed="rId5"/>
          <a:stretch>
            <a:fillRect/>
          </a:stretch>
        </p:blipFill>
        <p:spPr>
          <a:xfrm>
            <a:off x="161925" y="3452647"/>
            <a:ext cx="5934075" cy="2857500"/>
          </a:xfrm>
          <a:prstGeom prst="rect">
            <a:avLst/>
          </a:prstGeom>
        </p:spPr>
      </p:pic>
    </p:spTree>
    <p:extLst>
      <p:ext uri="{BB962C8B-B14F-4D97-AF65-F5344CB8AC3E}">
        <p14:creationId xmlns:p14="http://schemas.microsoft.com/office/powerpoint/2010/main" val="4276314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7009000" y="1780067"/>
            <a:ext cx="5182800" cy="4815600"/>
          </a:xfrm>
          <a:prstGeom prst="rect">
            <a:avLst/>
          </a:prstGeom>
        </p:spPr>
        <p:txBody>
          <a:bodyPr spcFirstLastPara="1" vert="horz" wrap="square" lIns="121900" tIns="121900" rIns="121900" bIns="121900" rtlCol="0" anchor="t" anchorCtr="0">
            <a:noAutofit/>
          </a:bodyPr>
          <a:lstStyle/>
          <a:p>
            <a:pPr lvl="0"/>
            <a:r>
              <a:rPr lang="zh-TW" altLang="en-US" dirty="0"/>
              <a:t>點</a:t>
            </a:r>
            <a:r>
              <a:rPr lang="zh-TW" altLang="zh-TW" dirty="0"/>
              <a:t>擊</a:t>
            </a:r>
            <a:r>
              <a:rPr lang="zh-TW" altLang="en-US" dirty="0"/>
              <a:t>             可以進入該場次的答題歷史查詢頁面查詢該場次所有的歷史答題紀錄、得分排名以及批改問答題的成績</a:t>
            </a:r>
            <a:endParaRPr lang="en-US" altLang="zh-TW" dirty="0"/>
          </a:p>
          <a:p>
            <a:pPr lvl="0"/>
            <a:endParaRPr lang="en-US" altLang="zh-TW" dirty="0"/>
          </a:p>
          <a:p>
            <a:pPr>
              <a:lnSpc>
                <a:spcPct val="115000"/>
              </a:lnSpc>
              <a:buClr>
                <a:schemeClr val="dk2"/>
              </a:buClr>
              <a:buFont typeface="Arial"/>
              <a:buChar char="●"/>
            </a:pPr>
            <a:endParaRPr lang="en-US" altLang="zh-TW" dirty="0"/>
          </a:p>
          <a:p>
            <a:pPr>
              <a:lnSpc>
                <a:spcPct val="115000"/>
              </a:lnSpc>
              <a:buClr>
                <a:schemeClr val="dk2"/>
              </a:buClr>
              <a:buFont typeface="Arial"/>
              <a:buChar char="●"/>
            </a:pPr>
            <a:endParaRPr lang="en-US"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文資學堂答題歷史查詢</a:t>
            </a:r>
          </a:p>
        </p:txBody>
      </p:sp>
      <p:pic>
        <p:nvPicPr>
          <p:cNvPr id="8" name="圖片 7">
            <a:extLst>
              <a:ext uri="{FF2B5EF4-FFF2-40B4-BE49-F238E27FC236}">
                <a16:creationId xmlns:a16="http://schemas.microsoft.com/office/drawing/2014/main" id="{C6555443-D585-4EFA-8D02-1BE86EDA75DF}"/>
              </a:ext>
            </a:extLst>
          </p:cNvPr>
          <p:cNvPicPr>
            <a:picLocks noChangeAspect="1"/>
          </p:cNvPicPr>
          <p:nvPr/>
        </p:nvPicPr>
        <p:blipFill>
          <a:blip r:embed="rId3"/>
          <a:stretch>
            <a:fillRect/>
          </a:stretch>
        </p:blipFill>
        <p:spPr>
          <a:xfrm>
            <a:off x="8458475" y="1872195"/>
            <a:ext cx="1027955" cy="358369"/>
          </a:xfrm>
          <a:prstGeom prst="rect">
            <a:avLst/>
          </a:prstGeom>
        </p:spPr>
      </p:pic>
      <p:pic>
        <p:nvPicPr>
          <p:cNvPr id="9" name="Picture 2">
            <a:extLst>
              <a:ext uri="{FF2B5EF4-FFF2-40B4-BE49-F238E27FC236}">
                <a16:creationId xmlns:a16="http://schemas.microsoft.com/office/drawing/2014/main" id="{9B19FCC4-4E46-48BB-8094-AEE67B15A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16" y="1872195"/>
            <a:ext cx="6695890" cy="136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5884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7009000" y="1780067"/>
            <a:ext cx="4984732" cy="4815600"/>
          </a:xfrm>
          <a:prstGeom prst="rect">
            <a:avLst/>
          </a:prstGeom>
        </p:spPr>
        <p:txBody>
          <a:bodyPr spcFirstLastPara="1" vert="horz" wrap="square" lIns="121900" tIns="121900" rIns="121900" bIns="121900" rtlCol="0" anchor="t" anchorCtr="0">
            <a:noAutofit/>
          </a:bodyPr>
          <a:lstStyle/>
          <a:p>
            <a:pPr lvl="0"/>
            <a:r>
              <a:rPr lang="zh-TW" altLang="en-US" dirty="0"/>
              <a:t>進入答題歷史查詢頁面後會依照開始時間從最新到最舊列出該場次所有進行中、批改中和已結算的走讀活動紀錄</a:t>
            </a:r>
            <a:endParaRPr lang="en-US" altLang="zh-TW" dirty="0"/>
          </a:p>
          <a:p>
            <a:pPr lvl="0"/>
            <a:endParaRPr lang="en-US" altLang="zh-TW" dirty="0"/>
          </a:p>
          <a:p>
            <a:pPr lvl="0"/>
            <a:endParaRPr lang="en-US" altLang="zh-TW" dirty="0"/>
          </a:p>
          <a:p>
            <a:pPr>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文資學堂答題歷史查詢</a:t>
            </a:r>
          </a:p>
        </p:txBody>
      </p:sp>
      <p:pic>
        <p:nvPicPr>
          <p:cNvPr id="4" name="圖片 3">
            <a:extLst>
              <a:ext uri="{FF2B5EF4-FFF2-40B4-BE49-F238E27FC236}">
                <a16:creationId xmlns:a16="http://schemas.microsoft.com/office/drawing/2014/main" id="{9395D887-5917-437A-9892-A4A18AD98842}"/>
              </a:ext>
            </a:extLst>
          </p:cNvPr>
          <p:cNvPicPr>
            <a:picLocks noChangeAspect="1"/>
          </p:cNvPicPr>
          <p:nvPr/>
        </p:nvPicPr>
        <p:blipFill rotWithShape="1">
          <a:blip r:embed="rId3"/>
          <a:srcRect r="63268"/>
          <a:stretch/>
        </p:blipFill>
        <p:spPr>
          <a:xfrm>
            <a:off x="1480920" y="1356967"/>
            <a:ext cx="3446186" cy="5371411"/>
          </a:xfrm>
          <a:prstGeom prst="rect">
            <a:avLst/>
          </a:prstGeom>
        </p:spPr>
      </p:pic>
    </p:spTree>
    <p:extLst>
      <p:ext uri="{BB962C8B-B14F-4D97-AF65-F5344CB8AC3E}">
        <p14:creationId xmlns:p14="http://schemas.microsoft.com/office/powerpoint/2010/main" val="3206583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8069802" y="1780067"/>
            <a:ext cx="3994951" cy="4815600"/>
          </a:xfrm>
          <a:prstGeom prst="rect">
            <a:avLst/>
          </a:prstGeom>
        </p:spPr>
        <p:txBody>
          <a:bodyPr spcFirstLastPara="1" vert="horz" wrap="square" lIns="121900" tIns="121900" rIns="121900" bIns="121900" rtlCol="0" anchor="t" anchorCtr="0">
            <a:noAutofit/>
          </a:bodyPr>
          <a:lstStyle/>
          <a:p>
            <a:pPr algn="just"/>
            <a:r>
              <a:rPr lang="zh-TW" altLang="en-US" dirty="0"/>
              <a:t>點</a:t>
            </a:r>
            <a:r>
              <a:rPr lang="zh-TW" altLang="zh-TW" dirty="0"/>
              <a:t>擊</a:t>
            </a:r>
            <a:r>
              <a:rPr lang="zh-TW" altLang="en-US" dirty="0"/>
              <a:t>             可批改</a:t>
            </a:r>
            <a:r>
              <a:rPr lang="en-US" altLang="zh-TW" dirty="0"/>
              <a:t>(</a:t>
            </a:r>
            <a:r>
              <a:rPr lang="zh-TW" altLang="en-US" dirty="0"/>
              <a:t>給予或修改</a:t>
            </a:r>
            <a:r>
              <a:rPr lang="en-US" altLang="zh-TW" dirty="0"/>
              <a:t>)</a:t>
            </a:r>
            <a:r>
              <a:rPr lang="zh-TW" altLang="en-US" dirty="0"/>
              <a:t>尚未結算成績之問答題分數</a:t>
            </a:r>
            <a:endParaRPr lang="en-US" altLang="zh-TW" dirty="0"/>
          </a:p>
          <a:p>
            <a:pPr lvl="0" algn="just"/>
            <a:endParaRPr lang="en-US" altLang="zh-TW" dirty="0"/>
          </a:p>
          <a:p>
            <a:pPr lvl="0" algn="just"/>
            <a:endParaRPr lang="en-US" altLang="zh-TW" dirty="0"/>
          </a:p>
          <a:p>
            <a:pPr lvl="0" algn="just"/>
            <a:endParaRPr lang="en-US" altLang="zh-TW" dirty="0"/>
          </a:p>
          <a:p>
            <a:pPr algn="just">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文資學堂答題歷史查詢</a:t>
            </a:r>
          </a:p>
        </p:txBody>
      </p:sp>
      <p:pic>
        <p:nvPicPr>
          <p:cNvPr id="4" name="圖片 3">
            <a:extLst>
              <a:ext uri="{FF2B5EF4-FFF2-40B4-BE49-F238E27FC236}">
                <a16:creationId xmlns:a16="http://schemas.microsoft.com/office/drawing/2014/main" id="{405D1E8F-F8DE-4152-93E1-D0CB50094BE2}"/>
              </a:ext>
            </a:extLst>
          </p:cNvPr>
          <p:cNvPicPr>
            <a:picLocks noChangeAspect="1"/>
          </p:cNvPicPr>
          <p:nvPr/>
        </p:nvPicPr>
        <p:blipFill>
          <a:blip r:embed="rId3"/>
          <a:stretch>
            <a:fillRect/>
          </a:stretch>
        </p:blipFill>
        <p:spPr>
          <a:xfrm>
            <a:off x="415600" y="1384845"/>
            <a:ext cx="7809324" cy="5406959"/>
          </a:xfrm>
          <a:prstGeom prst="rect">
            <a:avLst/>
          </a:prstGeom>
        </p:spPr>
      </p:pic>
      <p:pic>
        <p:nvPicPr>
          <p:cNvPr id="6" name="圖片 5">
            <a:extLst>
              <a:ext uri="{FF2B5EF4-FFF2-40B4-BE49-F238E27FC236}">
                <a16:creationId xmlns:a16="http://schemas.microsoft.com/office/drawing/2014/main" id="{5BC26AEB-D8CE-4B65-9BCD-F7E4D9CF81F4}"/>
              </a:ext>
            </a:extLst>
          </p:cNvPr>
          <p:cNvPicPr>
            <a:picLocks noChangeAspect="1"/>
          </p:cNvPicPr>
          <p:nvPr/>
        </p:nvPicPr>
        <p:blipFill>
          <a:blip r:embed="rId4"/>
          <a:stretch>
            <a:fillRect/>
          </a:stretch>
        </p:blipFill>
        <p:spPr>
          <a:xfrm>
            <a:off x="9807096" y="1872986"/>
            <a:ext cx="863863" cy="359008"/>
          </a:xfrm>
          <a:prstGeom prst="rect">
            <a:avLst/>
          </a:prstGeom>
        </p:spPr>
      </p:pic>
      <p:pic>
        <p:nvPicPr>
          <p:cNvPr id="7" name="圖片 6">
            <a:extLst>
              <a:ext uri="{FF2B5EF4-FFF2-40B4-BE49-F238E27FC236}">
                <a16:creationId xmlns:a16="http://schemas.microsoft.com/office/drawing/2014/main" id="{13442C88-B3F4-44C5-88BF-E2CE6802BAFF}"/>
              </a:ext>
            </a:extLst>
          </p:cNvPr>
          <p:cNvPicPr>
            <a:picLocks noChangeAspect="1"/>
          </p:cNvPicPr>
          <p:nvPr/>
        </p:nvPicPr>
        <p:blipFill>
          <a:blip r:embed="rId5"/>
          <a:stretch>
            <a:fillRect/>
          </a:stretch>
        </p:blipFill>
        <p:spPr>
          <a:xfrm>
            <a:off x="627170" y="2257425"/>
            <a:ext cx="4095750" cy="1171575"/>
          </a:xfrm>
          <a:prstGeom prst="rect">
            <a:avLst/>
          </a:prstGeom>
        </p:spPr>
      </p:pic>
    </p:spTree>
    <p:extLst>
      <p:ext uri="{BB962C8B-B14F-4D97-AF65-F5344CB8AC3E}">
        <p14:creationId xmlns:p14="http://schemas.microsoft.com/office/powerpoint/2010/main" val="3316179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5" name="圖片 4">
            <a:extLst>
              <a:ext uri="{FF2B5EF4-FFF2-40B4-BE49-F238E27FC236}">
                <a16:creationId xmlns:a16="http://schemas.microsoft.com/office/drawing/2014/main" id="{A57135AA-E719-4DBB-BC5D-252AA6C2B798}"/>
              </a:ext>
            </a:extLst>
          </p:cNvPr>
          <p:cNvPicPr>
            <a:picLocks noChangeAspect="1"/>
          </p:cNvPicPr>
          <p:nvPr/>
        </p:nvPicPr>
        <p:blipFill>
          <a:blip r:embed="rId3"/>
          <a:stretch>
            <a:fillRect/>
          </a:stretch>
        </p:blipFill>
        <p:spPr>
          <a:xfrm>
            <a:off x="317946" y="1356967"/>
            <a:ext cx="8195331" cy="5052805"/>
          </a:xfrm>
          <a:prstGeom prst="rect">
            <a:avLst/>
          </a:prstGeom>
        </p:spPr>
      </p:pic>
      <p:sp>
        <p:nvSpPr>
          <p:cNvPr id="314" name="Google Shape;314;p45"/>
          <p:cNvSpPr txBox="1">
            <a:spLocks noGrp="1"/>
          </p:cNvSpPr>
          <p:nvPr>
            <p:ph type="body" idx="1"/>
          </p:nvPr>
        </p:nvSpPr>
        <p:spPr>
          <a:xfrm>
            <a:off x="8069802" y="1780067"/>
            <a:ext cx="3994951" cy="4815600"/>
          </a:xfrm>
          <a:prstGeom prst="rect">
            <a:avLst/>
          </a:prstGeom>
        </p:spPr>
        <p:txBody>
          <a:bodyPr spcFirstLastPara="1" vert="horz" wrap="square" lIns="121900" tIns="121900" rIns="121900" bIns="121900" rtlCol="0" anchor="t" anchorCtr="0">
            <a:noAutofit/>
          </a:bodyPr>
          <a:lstStyle/>
          <a:p>
            <a:pPr algn="just"/>
            <a:r>
              <a:rPr lang="zh-TW" altLang="en-US" dirty="0"/>
              <a:t>點</a:t>
            </a:r>
            <a:r>
              <a:rPr lang="zh-TW" altLang="zh-TW" dirty="0"/>
              <a:t>擊</a:t>
            </a:r>
            <a:r>
              <a:rPr lang="zh-TW" altLang="en-US" dirty="0"/>
              <a:t>             可查詢參與該走讀活動成員詳細答題資訊</a:t>
            </a:r>
            <a:r>
              <a:rPr lang="en-US" altLang="zh-TW" dirty="0"/>
              <a:t>(</a:t>
            </a:r>
            <a:r>
              <a:rPr lang="zh-TW" altLang="en-US" dirty="0"/>
              <a:t>包含答題者帳號、正確性、回答時間、題型、題目、正確答案以及答題回答的答案</a:t>
            </a:r>
            <a:r>
              <a:rPr lang="en-US" altLang="zh-TW" dirty="0"/>
              <a:t>)</a:t>
            </a:r>
          </a:p>
          <a:p>
            <a:pPr lvl="0" algn="just"/>
            <a:endParaRPr lang="en-US" altLang="zh-TW" dirty="0"/>
          </a:p>
          <a:p>
            <a:pPr lvl="0" algn="just"/>
            <a:endParaRPr lang="en-US" altLang="zh-TW" dirty="0"/>
          </a:p>
          <a:p>
            <a:pPr lvl="0" algn="just"/>
            <a:endParaRPr lang="en-US" altLang="zh-TW" dirty="0"/>
          </a:p>
          <a:p>
            <a:pPr algn="just">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文資學堂答題歷史查詢</a:t>
            </a:r>
          </a:p>
        </p:txBody>
      </p:sp>
      <p:pic>
        <p:nvPicPr>
          <p:cNvPr id="2" name="圖片 1">
            <a:extLst>
              <a:ext uri="{FF2B5EF4-FFF2-40B4-BE49-F238E27FC236}">
                <a16:creationId xmlns:a16="http://schemas.microsoft.com/office/drawing/2014/main" id="{5B344EB8-DAA5-48A8-B1A8-B6F7F5434879}"/>
              </a:ext>
            </a:extLst>
          </p:cNvPr>
          <p:cNvPicPr>
            <a:picLocks noChangeAspect="1"/>
          </p:cNvPicPr>
          <p:nvPr/>
        </p:nvPicPr>
        <p:blipFill>
          <a:blip r:embed="rId4"/>
          <a:stretch>
            <a:fillRect/>
          </a:stretch>
        </p:blipFill>
        <p:spPr>
          <a:xfrm>
            <a:off x="9601056" y="1780067"/>
            <a:ext cx="1087565" cy="460124"/>
          </a:xfrm>
          <a:prstGeom prst="rect">
            <a:avLst/>
          </a:prstGeom>
        </p:spPr>
      </p:pic>
    </p:spTree>
    <p:extLst>
      <p:ext uri="{BB962C8B-B14F-4D97-AF65-F5344CB8AC3E}">
        <p14:creationId xmlns:p14="http://schemas.microsoft.com/office/powerpoint/2010/main" val="1852525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2119" name="Google Shape;2119;p218"/>
          <p:cNvPicPr preferRelativeResize="0"/>
          <p:nvPr/>
        </p:nvPicPr>
        <p:blipFill rotWithShape="1">
          <a:blip r:embed="rId3">
            <a:alphaModFix/>
          </a:blip>
          <a:srcRect/>
          <a:stretch/>
        </p:blipFill>
        <p:spPr>
          <a:xfrm>
            <a:off x="2423592" y="2636912"/>
            <a:ext cx="7200800" cy="3594070"/>
          </a:xfrm>
          <a:prstGeom prst="rect">
            <a:avLst/>
          </a:prstGeom>
          <a:noFill/>
          <a:ln>
            <a:noFill/>
          </a:ln>
        </p:spPr>
      </p:pic>
      <p:sp>
        <p:nvSpPr>
          <p:cNvPr id="2120" name="Google Shape;2120;p218"/>
          <p:cNvSpPr txBox="1">
            <a:spLocks noGrp="1"/>
          </p:cNvSpPr>
          <p:nvPr>
            <p:ph type="sldNum" idx="12"/>
          </p:nvPr>
        </p:nvSpPr>
        <p:spPr>
          <a:xfrm>
            <a:off x="9408368" y="6597352"/>
            <a:ext cx="1135062" cy="185738"/>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8</a:t>
            </a:fld>
            <a:endParaRPr>
              <a:solidFill>
                <a:srgbClr val="000000"/>
              </a:solidFill>
              <a:latin typeface="Constantia"/>
              <a:ea typeface="Constantia"/>
              <a:cs typeface="Constantia"/>
              <a:sym typeface="Constantia"/>
            </a:endParaRPr>
          </a:p>
        </p:txBody>
      </p:sp>
      <p:sp>
        <p:nvSpPr>
          <p:cNvPr id="2121" name="Google Shape;2121;p218"/>
          <p:cNvSpPr txBox="1"/>
          <p:nvPr/>
        </p:nvSpPr>
        <p:spPr>
          <a:xfrm>
            <a:off x="2786224" y="1053862"/>
            <a:ext cx="6656293"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景線導覽</a:t>
            </a:r>
            <a:endParaRPr/>
          </a:p>
        </p:txBody>
      </p:sp>
      <p:sp>
        <p:nvSpPr>
          <p:cNvPr id="2122" name="Google Shape;2122;p218"/>
          <p:cNvSpPr txBox="1"/>
          <p:nvPr/>
        </p:nvSpPr>
        <p:spPr>
          <a:xfrm>
            <a:off x="1187823" y="3972358"/>
            <a:ext cx="1300424" cy="293723"/>
          </a:xfrm>
          <a:prstGeom prst="rect">
            <a:avLst/>
          </a:prstGeom>
          <a:noFill/>
          <a:ln>
            <a:noFill/>
          </a:ln>
        </p:spPr>
        <p:txBody>
          <a:bodyPr spcFirstLastPara="1" wrap="square" lIns="68575" tIns="34275" rIns="68575" bIns="34275" anchor="t" anchorCtr="0">
            <a:noAutofit/>
          </a:bodyPr>
          <a:lstStyle/>
          <a:p>
            <a:pPr marL="342900" lvl="1">
              <a:lnSpc>
                <a:spcPct val="80000"/>
              </a:lnSpc>
              <a:buClr>
                <a:srgbClr val="000000"/>
              </a:buClr>
              <a:buSzPts val="1162"/>
            </a:pPr>
            <a:r>
              <a:rPr lang="zh-TW" altLang="en-US" sz="1162">
                <a:solidFill>
                  <a:srgbClr val="000000"/>
                </a:solidFill>
                <a:latin typeface="Constantia"/>
                <a:ea typeface="Constantia"/>
                <a:cs typeface="Constantia"/>
                <a:sym typeface="Constantia"/>
              </a:rPr>
              <a:t>內含的景點</a:t>
            </a:r>
            <a:endParaRPr/>
          </a:p>
        </p:txBody>
      </p:sp>
      <p:cxnSp>
        <p:nvCxnSpPr>
          <p:cNvPr id="2123" name="Google Shape;2123;p218"/>
          <p:cNvCxnSpPr/>
          <p:nvPr/>
        </p:nvCxnSpPr>
        <p:spPr>
          <a:xfrm>
            <a:off x="2423593" y="4103608"/>
            <a:ext cx="362631" cy="693544"/>
          </a:xfrm>
          <a:prstGeom prst="straightConnector1">
            <a:avLst/>
          </a:prstGeom>
          <a:noFill/>
          <a:ln w="9525" cap="flat" cmpd="sng">
            <a:solidFill>
              <a:srgbClr val="FF0000"/>
            </a:solidFill>
            <a:prstDash val="dash"/>
            <a:round/>
            <a:headEnd type="none" w="sm" len="sm"/>
            <a:tailEnd type="stealth" w="med" len="med"/>
          </a:ln>
        </p:spPr>
      </p:cxnSp>
      <p:grpSp>
        <p:nvGrpSpPr>
          <p:cNvPr id="2124" name="Google Shape;2124;p218"/>
          <p:cNvGrpSpPr/>
          <p:nvPr/>
        </p:nvGrpSpPr>
        <p:grpSpPr>
          <a:xfrm>
            <a:off x="3118762" y="3039382"/>
            <a:ext cx="1210509" cy="265748"/>
            <a:chOff x="-568913" y="4096755"/>
            <a:chExt cx="1484210" cy="354330"/>
          </a:xfrm>
        </p:grpSpPr>
        <p:cxnSp>
          <p:nvCxnSpPr>
            <p:cNvPr id="2125" name="Google Shape;2125;p218"/>
            <p:cNvCxnSpPr/>
            <p:nvPr/>
          </p:nvCxnSpPr>
          <p:spPr>
            <a:xfrm flipH="1">
              <a:off x="-568913" y="4280820"/>
              <a:ext cx="755684" cy="46235"/>
            </a:xfrm>
            <a:prstGeom prst="straightConnector1">
              <a:avLst/>
            </a:prstGeom>
            <a:noFill/>
            <a:ln w="9525" cap="flat" cmpd="sng">
              <a:solidFill>
                <a:srgbClr val="FF0000"/>
              </a:solidFill>
              <a:prstDash val="dash"/>
              <a:round/>
              <a:headEnd type="none" w="sm" len="sm"/>
              <a:tailEnd type="stealth" w="med" len="med"/>
            </a:ln>
          </p:spPr>
        </p:cxnSp>
        <p:sp>
          <p:nvSpPr>
            <p:cNvPr id="2126" name="Google Shape;2126;p218"/>
            <p:cNvSpPr txBox="1"/>
            <p:nvPr/>
          </p:nvSpPr>
          <p:spPr>
            <a:xfrm>
              <a:off x="144743" y="4096755"/>
              <a:ext cx="770554" cy="354330"/>
            </a:xfrm>
            <a:prstGeom prst="rect">
              <a:avLst/>
            </a:prstGeom>
            <a:noFill/>
            <a:ln>
              <a:noFill/>
            </a:ln>
          </p:spPr>
          <p:txBody>
            <a:bodyPr spcFirstLastPara="1" wrap="square" lIns="68575" tIns="34275" rIns="68575" bIns="34275" anchor="t" anchorCtr="0">
              <a:noAutofit/>
            </a:bodyPr>
            <a:lstStyle/>
            <a:p>
              <a:r>
                <a:rPr lang="zh-TW" altLang="en-US" sz="900">
                  <a:solidFill>
                    <a:srgbClr val="FF0000"/>
                  </a:solidFill>
                  <a:latin typeface="Constantia"/>
                  <a:ea typeface="Constantia"/>
                  <a:cs typeface="Constantia"/>
                  <a:sym typeface="Constantia"/>
                </a:rPr>
                <a:t>景線說明</a:t>
              </a:r>
              <a:endParaRPr/>
            </a:p>
          </p:txBody>
        </p:sp>
      </p:grpSp>
    </p:spTree>
    <p:extLst>
      <p:ext uri="{BB962C8B-B14F-4D97-AF65-F5344CB8AC3E}">
        <p14:creationId xmlns:p14="http://schemas.microsoft.com/office/powerpoint/2010/main" val="40111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7803678" y="5135826"/>
            <a:ext cx="3994951" cy="986644"/>
          </a:xfrm>
          <a:prstGeom prst="rect">
            <a:avLst/>
          </a:prstGeom>
        </p:spPr>
        <p:txBody>
          <a:bodyPr spcFirstLastPara="1" vert="horz" wrap="square" lIns="121900" tIns="121900" rIns="121900" bIns="121900" rtlCol="0" anchor="t" anchorCtr="0">
            <a:noAutofit/>
          </a:bodyPr>
          <a:lstStyle/>
          <a:p>
            <a:pPr algn="just"/>
            <a:r>
              <a:rPr lang="zh-TW" altLang="en-US" dirty="0"/>
              <a:t>點</a:t>
            </a:r>
            <a:r>
              <a:rPr lang="zh-TW" altLang="zh-TW" dirty="0"/>
              <a:t>擊</a:t>
            </a:r>
            <a:r>
              <a:rPr lang="zh-TW" altLang="en-US" dirty="0"/>
              <a:t>             可查看當前得分排名</a:t>
            </a:r>
            <a:endParaRPr lang="en-US" altLang="zh-TW" dirty="0"/>
          </a:p>
          <a:p>
            <a:pPr lvl="0" algn="just"/>
            <a:endParaRPr lang="en-US" altLang="zh-TW" dirty="0"/>
          </a:p>
          <a:p>
            <a:pPr lvl="0" algn="just"/>
            <a:endParaRPr lang="en-US" altLang="zh-TW" dirty="0"/>
          </a:p>
          <a:p>
            <a:pPr algn="just">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文資學堂答題歷史查詢</a:t>
            </a:r>
          </a:p>
        </p:txBody>
      </p:sp>
      <p:pic>
        <p:nvPicPr>
          <p:cNvPr id="2" name="圖片 1">
            <a:extLst>
              <a:ext uri="{FF2B5EF4-FFF2-40B4-BE49-F238E27FC236}">
                <a16:creationId xmlns:a16="http://schemas.microsoft.com/office/drawing/2014/main" id="{B82504E7-E1C0-4C08-9D23-FDCE99CB58CE}"/>
              </a:ext>
            </a:extLst>
          </p:cNvPr>
          <p:cNvPicPr>
            <a:picLocks noChangeAspect="1"/>
          </p:cNvPicPr>
          <p:nvPr/>
        </p:nvPicPr>
        <p:blipFill>
          <a:blip r:embed="rId3"/>
          <a:stretch>
            <a:fillRect/>
          </a:stretch>
        </p:blipFill>
        <p:spPr>
          <a:xfrm>
            <a:off x="415600" y="1356967"/>
            <a:ext cx="11058525" cy="3248025"/>
          </a:xfrm>
          <a:prstGeom prst="rect">
            <a:avLst/>
          </a:prstGeom>
        </p:spPr>
      </p:pic>
      <p:pic>
        <p:nvPicPr>
          <p:cNvPr id="5" name="圖片 4">
            <a:extLst>
              <a:ext uri="{FF2B5EF4-FFF2-40B4-BE49-F238E27FC236}">
                <a16:creationId xmlns:a16="http://schemas.microsoft.com/office/drawing/2014/main" id="{0EF65216-35B8-4B42-8900-54DA728E567A}"/>
              </a:ext>
            </a:extLst>
          </p:cNvPr>
          <p:cNvPicPr>
            <a:picLocks noChangeAspect="1"/>
          </p:cNvPicPr>
          <p:nvPr/>
        </p:nvPicPr>
        <p:blipFill>
          <a:blip r:embed="rId4"/>
          <a:stretch>
            <a:fillRect/>
          </a:stretch>
        </p:blipFill>
        <p:spPr>
          <a:xfrm>
            <a:off x="9454718" y="5214429"/>
            <a:ext cx="923693" cy="339077"/>
          </a:xfrm>
          <a:prstGeom prst="rect">
            <a:avLst/>
          </a:prstGeom>
        </p:spPr>
      </p:pic>
    </p:spTree>
    <p:extLst>
      <p:ext uri="{BB962C8B-B14F-4D97-AF65-F5344CB8AC3E}">
        <p14:creationId xmlns:p14="http://schemas.microsoft.com/office/powerpoint/2010/main" val="2430094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7009000" y="1780067"/>
            <a:ext cx="5182800" cy="4815600"/>
          </a:xfrm>
          <a:prstGeom prst="rect">
            <a:avLst/>
          </a:prstGeom>
        </p:spPr>
        <p:txBody>
          <a:bodyPr spcFirstLastPara="1" vert="horz" wrap="square" lIns="121900" tIns="121900" rIns="121900" bIns="121900" rtlCol="0" anchor="t" anchorCtr="0">
            <a:noAutofit/>
          </a:bodyPr>
          <a:lstStyle/>
          <a:p>
            <a:pPr lvl="0"/>
            <a:r>
              <a:rPr lang="zh-TW" altLang="en-US" dirty="0"/>
              <a:t>點</a:t>
            </a:r>
            <a:r>
              <a:rPr lang="zh-TW" altLang="zh-TW" dirty="0"/>
              <a:t>擊</a:t>
            </a:r>
            <a:r>
              <a:rPr lang="zh-TW" altLang="en-US" dirty="0"/>
              <a:t>             可以將該走讀活動所有資訊匯出成檔案</a:t>
            </a:r>
            <a:endParaRPr lang="en-US" altLang="zh-TW" dirty="0"/>
          </a:p>
          <a:p>
            <a:pPr lvl="0"/>
            <a:endParaRPr lang="en-US" altLang="zh-TW" dirty="0"/>
          </a:p>
          <a:p>
            <a:pPr>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文資學堂答題歷史查詢</a:t>
            </a:r>
          </a:p>
        </p:txBody>
      </p:sp>
      <p:pic>
        <p:nvPicPr>
          <p:cNvPr id="5" name="圖片 4">
            <a:extLst>
              <a:ext uri="{FF2B5EF4-FFF2-40B4-BE49-F238E27FC236}">
                <a16:creationId xmlns:a16="http://schemas.microsoft.com/office/drawing/2014/main" id="{9990AB66-3B2C-47B3-AE3C-158EB848F5CA}"/>
              </a:ext>
            </a:extLst>
          </p:cNvPr>
          <p:cNvPicPr>
            <a:picLocks noChangeAspect="1"/>
          </p:cNvPicPr>
          <p:nvPr/>
        </p:nvPicPr>
        <p:blipFill>
          <a:blip r:embed="rId3"/>
          <a:stretch>
            <a:fillRect/>
          </a:stretch>
        </p:blipFill>
        <p:spPr>
          <a:xfrm>
            <a:off x="8457633" y="1881581"/>
            <a:ext cx="1050671" cy="350224"/>
          </a:xfrm>
          <a:prstGeom prst="rect">
            <a:avLst/>
          </a:prstGeom>
        </p:spPr>
      </p:pic>
      <p:pic>
        <p:nvPicPr>
          <p:cNvPr id="2" name="圖片 1">
            <a:extLst>
              <a:ext uri="{FF2B5EF4-FFF2-40B4-BE49-F238E27FC236}">
                <a16:creationId xmlns:a16="http://schemas.microsoft.com/office/drawing/2014/main" id="{8912EFBC-96C3-4C94-9ABD-FDF10DF27F78}"/>
              </a:ext>
            </a:extLst>
          </p:cNvPr>
          <p:cNvPicPr>
            <a:picLocks noChangeAspect="1"/>
          </p:cNvPicPr>
          <p:nvPr/>
        </p:nvPicPr>
        <p:blipFill>
          <a:blip r:embed="rId4"/>
          <a:stretch>
            <a:fillRect/>
          </a:stretch>
        </p:blipFill>
        <p:spPr>
          <a:xfrm>
            <a:off x="245122" y="3310072"/>
            <a:ext cx="11701756" cy="2880534"/>
          </a:xfrm>
          <a:prstGeom prst="rect">
            <a:avLst/>
          </a:prstGeom>
        </p:spPr>
      </p:pic>
    </p:spTree>
    <p:extLst>
      <p:ext uri="{BB962C8B-B14F-4D97-AF65-F5344CB8AC3E}">
        <p14:creationId xmlns:p14="http://schemas.microsoft.com/office/powerpoint/2010/main" val="24072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pic>
        <p:nvPicPr>
          <p:cNvPr id="2131" name="Google Shape;2131;p219"/>
          <p:cNvPicPr preferRelativeResize="0"/>
          <p:nvPr/>
        </p:nvPicPr>
        <p:blipFill rotWithShape="1">
          <a:blip r:embed="rId3">
            <a:alphaModFix/>
          </a:blip>
          <a:srcRect/>
          <a:stretch/>
        </p:blipFill>
        <p:spPr>
          <a:xfrm>
            <a:off x="2382634" y="1424519"/>
            <a:ext cx="7461161" cy="4900560"/>
          </a:xfrm>
          <a:prstGeom prst="rect">
            <a:avLst/>
          </a:prstGeom>
          <a:noFill/>
          <a:ln>
            <a:noFill/>
          </a:ln>
        </p:spPr>
      </p:pic>
      <p:sp>
        <p:nvSpPr>
          <p:cNvPr id="2132" name="Google Shape;2132;p219"/>
          <p:cNvSpPr txBox="1">
            <a:spLocks noGrp="1"/>
          </p:cNvSpPr>
          <p:nvPr>
            <p:ph type="sldNum" idx="12"/>
          </p:nvPr>
        </p:nvSpPr>
        <p:spPr>
          <a:xfrm>
            <a:off x="9227224" y="5554256"/>
            <a:ext cx="1135062" cy="185738"/>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9</a:t>
            </a:fld>
            <a:endParaRPr>
              <a:solidFill>
                <a:srgbClr val="000000"/>
              </a:solidFill>
              <a:latin typeface="Constantia"/>
              <a:ea typeface="Constantia"/>
              <a:cs typeface="Constantia"/>
              <a:sym typeface="Constantia"/>
            </a:endParaRPr>
          </a:p>
        </p:txBody>
      </p:sp>
      <p:sp>
        <p:nvSpPr>
          <p:cNvPr id="2133" name="Google Shape;2133;p219"/>
          <p:cNvSpPr txBox="1"/>
          <p:nvPr/>
        </p:nvSpPr>
        <p:spPr>
          <a:xfrm>
            <a:off x="2834814" y="488555"/>
            <a:ext cx="6556800"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景區導覽</a:t>
            </a:r>
            <a:endParaRPr/>
          </a:p>
        </p:txBody>
      </p:sp>
      <p:sp>
        <p:nvSpPr>
          <p:cNvPr id="2134" name="Google Shape;2134;p219"/>
          <p:cNvSpPr txBox="1"/>
          <p:nvPr/>
        </p:nvSpPr>
        <p:spPr>
          <a:xfrm>
            <a:off x="1271464" y="3874800"/>
            <a:ext cx="1300424" cy="293723"/>
          </a:xfrm>
          <a:prstGeom prst="rect">
            <a:avLst/>
          </a:prstGeom>
          <a:noFill/>
          <a:ln>
            <a:noFill/>
          </a:ln>
        </p:spPr>
        <p:txBody>
          <a:bodyPr spcFirstLastPara="1" wrap="square" lIns="68575" tIns="34275" rIns="68575" bIns="34275" anchor="t" anchorCtr="0">
            <a:noAutofit/>
          </a:bodyPr>
          <a:lstStyle/>
          <a:p>
            <a:pPr marL="342900" lvl="1">
              <a:lnSpc>
                <a:spcPct val="80000"/>
              </a:lnSpc>
              <a:buClr>
                <a:srgbClr val="000000"/>
              </a:buClr>
              <a:buSzPts val="1162"/>
            </a:pPr>
            <a:r>
              <a:rPr lang="zh-TW" altLang="en-US" sz="1162">
                <a:solidFill>
                  <a:srgbClr val="000000"/>
                </a:solidFill>
                <a:latin typeface="Constantia"/>
                <a:ea typeface="Constantia"/>
                <a:cs typeface="Constantia"/>
                <a:sym typeface="Constantia"/>
              </a:rPr>
              <a:t>內含的景點</a:t>
            </a:r>
            <a:endParaRPr/>
          </a:p>
        </p:txBody>
      </p:sp>
      <p:cxnSp>
        <p:nvCxnSpPr>
          <p:cNvPr id="2135" name="Google Shape;2135;p219"/>
          <p:cNvCxnSpPr>
            <a:stCxn id="2134" idx="2"/>
          </p:cNvCxnSpPr>
          <p:nvPr/>
        </p:nvCxnSpPr>
        <p:spPr>
          <a:xfrm>
            <a:off x="1921676" y="4168522"/>
            <a:ext cx="501900" cy="916800"/>
          </a:xfrm>
          <a:prstGeom prst="straightConnector1">
            <a:avLst/>
          </a:prstGeom>
          <a:noFill/>
          <a:ln w="9525" cap="flat" cmpd="sng">
            <a:solidFill>
              <a:srgbClr val="FF0000"/>
            </a:solidFill>
            <a:prstDash val="dash"/>
            <a:round/>
            <a:headEnd type="none" w="sm" len="sm"/>
            <a:tailEnd type="stealth" w="med" len="med"/>
          </a:ln>
        </p:spPr>
      </p:cxnSp>
      <p:grpSp>
        <p:nvGrpSpPr>
          <p:cNvPr id="2136" name="Google Shape;2136;p219"/>
          <p:cNvGrpSpPr/>
          <p:nvPr/>
        </p:nvGrpSpPr>
        <p:grpSpPr>
          <a:xfrm>
            <a:off x="3503930" y="1879057"/>
            <a:ext cx="874707" cy="234365"/>
            <a:chOff x="1390959" y="3228502"/>
            <a:chExt cx="1166276" cy="312487"/>
          </a:xfrm>
        </p:grpSpPr>
        <p:cxnSp>
          <p:nvCxnSpPr>
            <p:cNvPr id="2137" name="Google Shape;2137;p219"/>
            <p:cNvCxnSpPr>
              <a:stCxn id="2138" idx="1"/>
            </p:cNvCxnSpPr>
            <p:nvPr/>
          </p:nvCxnSpPr>
          <p:spPr>
            <a:xfrm flipH="1">
              <a:off x="1390959" y="3384745"/>
              <a:ext cx="348300" cy="72900"/>
            </a:xfrm>
            <a:prstGeom prst="straightConnector1">
              <a:avLst/>
            </a:prstGeom>
            <a:noFill/>
            <a:ln w="9525" cap="flat" cmpd="sng">
              <a:solidFill>
                <a:srgbClr val="FF0000"/>
              </a:solidFill>
              <a:prstDash val="dash"/>
              <a:round/>
              <a:headEnd type="none" w="sm" len="sm"/>
              <a:tailEnd type="stealth" w="med" len="med"/>
            </a:ln>
          </p:spPr>
        </p:cxnSp>
        <p:sp>
          <p:nvSpPr>
            <p:cNvPr id="2138" name="Google Shape;2138;p219"/>
            <p:cNvSpPr txBox="1"/>
            <p:nvPr/>
          </p:nvSpPr>
          <p:spPr>
            <a:xfrm>
              <a:off x="1739259" y="3228502"/>
              <a:ext cx="817976" cy="312487"/>
            </a:xfrm>
            <a:prstGeom prst="rect">
              <a:avLst/>
            </a:prstGeom>
            <a:noFill/>
            <a:ln>
              <a:noFill/>
            </a:ln>
          </p:spPr>
          <p:txBody>
            <a:bodyPr spcFirstLastPara="1" wrap="square" lIns="68575" tIns="34275" rIns="68575" bIns="34275" anchor="t" anchorCtr="0">
              <a:noAutofit/>
            </a:bodyPr>
            <a:lstStyle/>
            <a:p>
              <a:r>
                <a:rPr lang="zh-TW" altLang="en-US" sz="900">
                  <a:solidFill>
                    <a:srgbClr val="FF0000"/>
                  </a:solidFill>
                  <a:latin typeface="Constantia"/>
                  <a:ea typeface="Constantia"/>
                  <a:cs typeface="Constantia"/>
                  <a:sym typeface="Constantia"/>
                </a:rPr>
                <a:t>景區說明</a:t>
              </a:r>
              <a:endParaRPr/>
            </a:p>
          </p:txBody>
        </p:sp>
      </p:grpSp>
    </p:spTree>
    <p:extLst>
      <p:ext uri="{BB962C8B-B14F-4D97-AF65-F5344CB8AC3E}">
        <p14:creationId xmlns:p14="http://schemas.microsoft.com/office/powerpoint/2010/main" val="214172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2793</Words>
  <Application>Microsoft Office PowerPoint</Application>
  <PresentationFormat>寬螢幕</PresentationFormat>
  <Paragraphs>379</Paragraphs>
  <Slides>81</Slides>
  <Notes>81</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81</vt:i4>
      </vt:variant>
    </vt:vector>
  </HeadingPairs>
  <TitlesOfParts>
    <vt:vector size="91" baseType="lpstr">
      <vt:lpstr>Noto Sans Symbols</vt:lpstr>
      <vt:lpstr>Questrial</vt:lpstr>
      <vt:lpstr>新細明體</vt:lpstr>
      <vt:lpstr>Arial</vt:lpstr>
      <vt:lpstr>Calibri</vt:lpstr>
      <vt:lpstr>Calibri Light</vt:lpstr>
      <vt:lpstr>Consolas</vt:lpstr>
      <vt:lpstr>Constantia</vt:lpstr>
      <vt:lpstr>Rockwell</vt:lpstr>
      <vt:lpstr>Office 佈景主題</vt:lpstr>
      <vt:lpstr>DEH web </vt:lpstr>
      <vt:lpstr>DEH Web導覽功能 </vt:lpstr>
      <vt:lpstr>DEH 名詞簡介  </vt:lpstr>
      <vt:lpstr>Web’s行動數位文化資產地圖:景點導覽</vt:lpstr>
      <vt:lpstr>PowerPoint 簡報</vt:lpstr>
      <vt:lpstr>PowerPoint 簡報</vt:lpstr>
      <vt:lpstr>PowerPoint 簡報</vt:lpstr>
      <vt:lpstr>PowerPoint 簡報</vt:lpstr>
      <vt:lpstr>PowerPoint 簡報</vt:lpstr>
      <vt:lpstr>PowerPoint 簡報</vt:lpstr>
      <vt:lpstr>PowerPoint 簡報</vt:lpstr>
      <vt:lpstr>PowerPoint 簡報</vt:lpstr>
      <vt:lpstr>創作空間</vt:lpstr>
      <vt:lpstr>新增景點</vt:lpstr>
      <vt:lpstr>PowerPoint 簡報</vt:lpstr>
      <vt:lpstr>PowerPoint 簡報</vt:lpstr>
      <vt:lpstr>Web’s 創作空間:新增景線/景區</vt:lpstr>
      <vt:lpstr>Web’s 創作空間:新增主題故事</vt:lpstr>
      <vt:lpstr>Web’s 創作空間:我的景點</vt:lpstr>
      <vt:lpstr>Web’s 創作空間:我的景線/景區</vt:lpstr>
      <vt:lpstr>Web’s 創作空間:我的主題故事</vt:lpstr>
      <vt:lpstr>Web’s 歷史紀錄(瀏覽軌跡)</vt:lpstr>
      <vt:lpstr>群組功能 (1/3)</vt:lpstr>
      <vt:lpstr>群組功能(2/3)</vt:lpstr>
      <vt:lpstr>群組功能(3/3)</vt:lpstr>
      <vt:lpstr>群組功能</vt:lpstr>
      <vt:lpstr>群組功能</vt:lpstr>
      <vt:lpstr>群組功能 – 我的群組</vt:lpstr>
      <vt:lpstr>群組功能 – 建立群組</vt:lpstr>
      <vt:lpstr>群組功能 – 建立群組</vt:lpstr>
      <vt:lpstr>群組功能 – 邀請加入群組 </vt:lpstr>
      <vt:lpstr>群組功能 – 邀請加入群組 </vt:lpstr>
      <vt:lpstr>群組功能 – 邀請加入群組 </vt:lpstr>
      <vt:lpstr>群組功能 – 邀請加入群組 </vt:lpstr>
      <vt:lpstr>群組功能 – 探索群組</vt:lpstr>
      <vt:lpstr>群組功能 – 探索群組</vt:lpstr>
      <vt:lpstr>群組功能 – 探索群組</vt:lpstr>
      <vt:lpstr>群組功能 – 探索群組</vt:lpstr>
      <vt:lpstr>群組功能 – 群組管理</vt:lpstr>
      <vt:lpstr>群組功能 – 群組管理</vt:lpstr>
      <vt:lpstr>群組功能 – 群組管理</vt:lpstr>
      <vt:lpstr>群組功能 – 將POI/LOI/AOI/SOI放入群組</vt:lpstr>
      <vt:lpstr>群組功能 – 將POI/LOI/AOI/SOI放入群組</vt:lpstr>
      <vt:lpstr>群組功能 – 將POI/LOI/AOI/SOI放入群組</vt:lpstr>
      <vt:lpstr>PowerPoint 簡報</vt:lpstr>
      <vt:lpstr>群組功能 - 歷史紀錄 </vt:lpstr>
      <vt:lpstr>群組功能 - 歷史紀錄 (瀏覽軌跡) </vt:lpstr>
      <vt:lpstr>群組功能 - 歷史紀錄 (瀏覽軌跡) </vt:lpstr>
      <vt:lpstr>群組功能 - 歷史紀錄 (瀏覽軌跡) </vt:lpstr>
      <vt:lpstr>群組功能 - 歷史紀錄 (行動軌跡)</vt:lpstr>
      <vt:lpstr>群組功能 - 歷史紀錄 (行動軌跡)</vt:lpstr>
      <vt:lpstr>群組功能 - 行動軌跡 (群組景線對照)</vt:lpstr>
      <vt:lpstr>群組功能 - 行動軌跡 (群組景線對照)</vt:lpstr>
      <vt:lpstr>PowerPoint 簡報</vt:lpstr>
      <vt:lpstr>註冊帳號</vt:lpstr>
      <vt:lpstr>註冊頁面  一般用戶&amp;解說員</vt:lpstr>
      <vt:lpstr>帳號管理  一般用戶</vt:lpstr>
      <vt:lpstr>PowerPoint 簡報</vt:lpstr>
      <vt:lpstr>驗證系統</vt:lpstr>
      <vt:lpstr>驗證系統</vt:lpstr>
      <vt:lpstr>驗證系統</vt:lpstr>
      <vt:lpstr>驗證系統</vt:lpstr>
      <vt:lpstr>搜尋引擎</vt:lpstr>
      <vt:lpstr>搜尋引擎</vt:lpstr>
      <vt:lpstr>進階搜尋</vt:lpstr>
      <vt:lpstr>文資學堂</vt:lpstr>
      <vt:lpstr>文資學堂</vt:lpstr>
      <vt:lpstr>文資學堂</vt:lpstr>
      <vt:lpstr>文資學堂走讀設定</vt:lpstr>
      <vt:lpstr>文資學堂走讀設定</vt:lpstr>
      <vt:lpstr>文資學堂走讀設定</vt:lpstr>
      <vt:lpstr>文資學堂走讀設定</vt:lpstr>
      <vt:lpstr>文資學堂走讀設定</vt:lpstr>
      <vt:lpstr>文資學堂走讀設定</vt:lpstr>
      <vt:lpstr>文資學堂走讀設定</vt:lpstr>
      <vt:lpstr>文資學堂答題歷史查詢</vt:lpstr>
      <vt:lpstr>文資學堂答題歷史查詢</vt:lpstr>
      <vt:lpstr>文資學堂答題歷史查詢</vt:lpstr>
      <vt:lpstr>文資學堂答題歷史查詢</vt:lpstr>
      <vt:lpstr>文資學堂答題歷史查詢</vt:lpstr>
      <vt:lpstr>文資學堂答題歷史查詢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DEH web</dc:title>
  <dc:creator>USER</dc:creator>
  <cp:lastModifiedBy>余政遠</cp:lastModifiedBy>
  <cp:revision>13</cp:revision>
  <dcterms:created xsi:type="dcterms:W3CDTF">2018-08-24T11:27:50Z</dcterms:created>
  <dcterms:modified xsi:type="dcterms:W3CDTF">2019-07-01T01:09:17Z</dcterms:modified>
</cp:coreProperties>
</file>